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2" r:id="rId4"/>
    <p:sldId id="265" r:id="rId5"/>
    <p:sldId id="263" r:id="rId6"/>
    <p:sldId id="257" r:id="rId7"/>
    <p:sldId id="258" r:id="rId8"/>
    <p:sldId id="259" r:id="rId9"/>
    <p:sldId id="266" r:id="rId10"/>
    <p:sldId id="260" r:id="rId11"/>
    <p:sldId id="261" r:id="rId12"/>
  </p:sldIdLst>
  <p:sldSz cx="7199313" cy="597535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7606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7521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12818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50424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880310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256372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2632435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008495" algn="l" defTabSz="752125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8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9205"/>
    <a:srgbClr val="0000FF"/>
    <a:srgbClr val="006000"/>
    <a:srgbClr val="0027A2"/>
    <a:srgbClr val="3366CC"/>
    <a:srgbClr val="0033CC"/>
    <a:srgbClr val="DEDEDE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84615" autoAdjust="0"/>
  </p:normalViewPr>
  <p:slideViewPr>
    <p:cSldViewPr>
      <p:cViewPr varScale="1">
        <p:scale>
          <a:sx n="130" d="100"/>
          <a:sy n="130" d="100"/>
        </p:scale>
        <p:origin x="1872" y="120"/>
      </p:cViewPr>
      <p:guideLst>
        <p:guide orient="horz" pos="1882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63663" y="685800"/>
            <a:ext cx="41306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7AF47C-5C7B-4D58-8321-285BCD0BE2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661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1pPr>
    <a:lvl2pPr marL="376062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2pPr>
    <a:lvl3pPr marL="752125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28186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04248" algn="l" rtl="0" eaLnBrk="0" fontAlgn="base" hangingPunct="0">
      <a:spcBef>
        <a:spcPct val="30000"/>
      </a:spcBef>
      <a:spcAft>
        <a:spcPct val="0"/>
      </a:spcAft>
      <a:defRPr sz="987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80310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6pPr>
    <a:lvl7pPr marL="2256372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7pPr>
    <a:lvl8pPr marL="2632435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8pPr>
    <a:lvl9pPr marL="3008495" algn="l" defTabSz="752125" rtl="0" eaLnBrk="1" latinLnBrk="0" hangingPunct="1">
      <a:defRPr sz="98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B7C99B-9A8F-4A5C-BCB1-79527A65C56A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3663" y="685800"/>
            <a:ext cx="4130675" cy="34290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3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7AF47C-5C7B-4D58-8321-285BCD0BE20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8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50" y="1856233"/>
            <a:ext cx="6119417" cy="12808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898" y="3386037"/>
            <a:ext cx="5039518" cy="1527033"/>
          </a:xfrm>
        </p:spPr>
        <p:txBody>
          <a:bodyPr/>
          <a:lstStyle>
            <a:lvl1pPr marL="0" indent="0" algn="ctr">
              <a:buNone/>
              <a:defRPr/>
            </a:lvl1pPr>
            <a:lvl2pPr marL="311162" indent="0" algn="ctr">
              <a:buNone/>
              <a:defRPr/>
            </a:lvl2pPr>
            <a:lvl3pPr marL="622324" indent="0" algn="ctr">
              <a:buNone/>
              <a:defRPr/>
            </a:lvl3pPr>
            <a:lvl4pPr marL="933486" indent="0" algn="ctr">
              <a:buNone/>
              <a:defRPr/>
            </a:lvl4pPr>
            <a:lvl5pPr marL="1244648" indent="0" algn="ctr">
              <a:buNone/>
              <a:defRPr/>
            </a:lvl5pPr>
            <a:lvl6pPr marL="1555811" indent="0" algn="ctr">
              <a:buNone/>
              <a:defRPr/>
            </a:lvl6pPr>
            <a:lvl7pPr marL="1866972" indent="0" algn="ctr">
              <a:buNone/>
              <a:defRPr/>
            </a:lvl7pPr>
            <a:lvl8pPr marL="2178135" indent="0" algn="ctr">
              <a:buNone/>
              <a:defRPr/>
            </a:lvl8pPr>
            <a:lvl9pPr marL="248929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EE584-9CFC-4650-95D0-DFCB4005C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92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43A1C-6F55-42CD-B370-F8D773881C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19506" y="239293"/>
            <a:ext cx="1619845" cy="50984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9968" y="239293"/>
            <a:ext cx="4739549" cy="50984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48163-74EC-4F40-9DD2-DA6DF291D8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710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59967" y="239293"/>
            <a:ext cx="6479383" cy="5098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98A55-7AE5-4625-9B80-6C1329562E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40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AF72-ADD8-4CE1-8429-9E91412DCE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7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99" y="3839719"/>
            <a:ext cx="6119417" cy="1186771"/>
          </a:xfrm>
        </p:spPr>
        <p:txBody>
          <a:bodyPr anchor="t"/>
          <a:lstStyle>
            <a:lvl1pPr algn="l">
              <a:defRPr sz="2721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99" y="2532610"/>
            <a:ext cx="6119417" cy="1307108"/>
          </a:xfrm>
        </p:spPr>
        <p:txBody>
          <a:bodyPr anchor="b"/>
          <a:lstStyle>
            <a:lvl1pPr marL="0" indent="0">
              <a:buNone/>
              <a:defRPr sz="1361"/>
            </a:lvl1pPr>
            <a:lvl2pPr marL="311162" indent="0">
              <a:buNone/>
              <a:defRPr sz="1225"/>
            </a:lvl2pPr>
            <a:lvl3pPr marL="622324" indent="0">
              <a:buNone/>
              <a:defRPr sz="1089"/>
            </a:lvl3pPr>
            <a:lvl4pPr marL="933486" indent="0">
              <a:buNone/>
              <a:defRPr sz="953"/>
            </a:lvl4pPr>
            <a:lvl5pPr marL="1244648" indent="0">
              <a:buNone/>
              <a:defRPr sz="953"/>
            </a:lvl5pPr>
            <a:lvl6pPr marL="1555811" indent="0">
              <a:buNone/>
              <a:defRPr sz="953"/>
            </a:lvl6pPr>
            <a:lvl7pPr marL="1866972" indent="0">
              <a:buNone/>
              <a:defRPr sz="953"/>
            </a:lvl7pPr>
            <a:lvl8pPr marL="2178135" indent="0">
              <a:buNone/>
              <a:defRPr sz="953"/>
            </a:lvl8pPr>
            <a:lvl9pPr marL="2489297" indent="0">
              <a:buNone/>
              <a:defRPr sz="9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802B-6FE0-4AF9-A2CB-D695E99C1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3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68" y="1394252"/>
            <a:ext cx="3179696" cy="3943455"/>
          </a:xfrm>
        </p:spPr>
        <p:txBody>
          <a:bodyPr/>
          <a:lstStyle>
            <a:lvl1pPr>
              <a:defRPr sz="1906"/>
            </a:lvl1pPr>
            <a:lvl2pPr>
              <a:defRPr sz="1633"/>
            </a:lvl2pPr>
            <a:lvl3pPr>
              <a:defRPr sz="1361"/>
            </a:lvl3pPr>
            <a:lvl4pPr>
              <a:defRPr sz="1225"/>
            </a:lvl4pPr>
            <a:lvl5pPr>
              <a:defRPr sz="1225"/>
            </a:lvl5pPr>
            <a:lvl6pPr>
              <a:defRPr sz="1225"/>
            </a:lvl6pPr>
            <a:lvl7pPr>
              <a:defRPr sz="1225"/>
            </a:lvl7pPr>
            <a:lvl8pPr>
              <a:defRPr sz="1225"/>
            </a:lvl8pPr>
            <a:lvl9pPr>
              <a:defRPr sz="12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9653" y="1394252"/>
            <a:ext cx="3179696" cy="3943455"/>
          </a:xfrm>
        </p:spPr>
        <p:txBody>
          <a:bodyPr/>
          <a:lstStyle>
            <a:lvl1pPr>
              <a:defRPr sz="1906"/>
            </a:lvl1pPr>
            <a:lvl2pPr>
              <a:defRPr sz="1633"/>
            </a:lvl2pPr>
            <a:lvl3pPr>
              <a:defRPr sz="1361"/>
            </a:lvl3pPr>
            <a:lvl4pPr>
              <a:defRPr sz="1225"/>
            </a:lvl4pPr>
            <a:lvl5pPr>
              <a:defRPr sz="1225"/>
            </a:lvl5pPr>
            <a:lvl6pPr>
              <a:defRPr sz="1225"/>
            </a:lvl6pPr>
            <a:lvl7pPr>
              <a:defRPr sz="1225"/>
            </a:lvl7pPr>
            <a:lvl8pPr>
              <a:defRPr sz="1225"/>
            </a:lvl8pPr>
            <a:lvl9pPr>
              <a:defRPr sz="12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8445D-8886-44EF-AF8E-7DC98CEAE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16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70" y="1337542"/>
            <a:ext cx="3180947" cy="557422"/>
          </a:xfrm>
        </p:spPr>
        <p:txBody>
          <a:bodyPr anchor="b"/>
          <a:lstStyle>
            <a:lvl1pPr marL="0" indent="0">
              <a:buNone/>
              <a:defRPr sz="1633" b="1"/>
            </a:lvl1pPr>
            <a:lvl2pPr marL="311162" indent="0">
              <a:buNone/>
              <a:defRPr sz="1361" b="1"/>
            </a:lvl2pPr>
            <a:lvl3pPr marL="622324" indent="0">
              <a:buNone/>
              <a:defRPr sz="1225" b="1"/>
            </a:lvl3pPr>
            <a:lvl4pPr marL="933486" indent="0">
              <a:buNone/>
              <a:defRPr sz="1089" b="1"/>
            </a:lvl4pPr>
            <a:lvl5pPr marL="1244648" indent="0">
              <a:buNone/>
              <a:defRPr sz="1089" b="1"/>
            </a:lvl5pPr>
            <a:lvl6pPr marL="1555811" indent="0">
              <a:buNone/>
              <a:defRPr sz="1089" b="1"/>
            </a:lvl6pPr>
            <a:lvl7pPr marL="1866972" indent="0">
              <a:buNone/>
              <a:defRPr sz="1089" b="1"/>
            </a:lvl7pPr>
            <a:lvl8pPr marL="2178135" indent="0">
              <a:buNone/>
              <a:defRPr sz="1089" b="1"/>
            </a:lvl8pPr>
            <a:lvl9pPr marL="2489297" indent="0">
              <a:buNone/>
              <a:defRPr sz="10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70" y="1894963"/>
            <a:ext cx="3180947" cy="3442742"/>
          </a:xfrm>
        </p:spPr>
        <p:txBody>
          <a:bodyPr/>
          <a:lstStyle>
            <a:lvl1pPr>
              <a:defRPr sz="1633"/>
            </a:lvl1pPr>
            <a:lvl2pPr>
              <a:defRPr sz="1361"/>
            </a:lvl2pPr>
            <a:lvl3pPr>
              <a:defRPr sz="1225"/>
            </a:lvl3pPr>
            <a:lvl4pPr>
              <a:defRPr sz="1089"/>
            </a:lvl4pPr>
            <a:lvl5pPr>
              <a:defRPr sz="1089"/>
            </a:lvl5pPr>
            <a:lvl6pPr>
              <a:defRPr sz="1089"/>
            </a:lvl6pPr>
            <a:lvl7pPr>
              <a:defRPr sz="1089"/>
            </a:lvl7pPr>
            <a:lvl8pPr>
              <a:defRPr sz="1089"/>
            </a:lvl8pPr>
            <a:lvl9pPr>
              <a:defRPr sz="10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153" y="1337542"/>
            <a:ext cx="3182196" cy="557422"/>
          </a:xfrm>
        </p:spPr>
        <p:txBody>
          <a:bodyPr anchor="b"/>
          <a:lstStyle>
            <a:lvl1pPr marL="0" indent="0">
              <a:buNone/>
              <a:defRPr sz="1633" b="1"/>
            </a:lvl1pPr>
            <a:lvl2pPr marL="311162" indent="0">
              <a:buNone/>
              <a:defRPr sz="1361" b="1"/>
            </a:lvl2pPr>
            <a:lvl3pPr marL="622324" indent="0">
              <a:buNone/>
              <a:defRPr sz="1225" b="1"/>
            </a:lvl3pPr>
            <a:lvl4pPr marL="933486" indent="0">
              <a:buNone/>
              <a:defRPr sz="1089" b="1"/>
            </a:lvl4pPr>
            <a:lvl5pPr marL="1244648" indent="0">
              <a:buNone/>
              <a:defRPr sz="1089" b="1"/>
            </a:lvl5pPr>
            <a:lvl6pPr marL="1555811" indent="0">
              <a:buNone/>
              <a:defRPr sz="1089" b="1"/>
            </a:lvl6pPr>
            <a:lvl7pPr marL="1866972" indent="0">
              <a:buNone/>
              <a:defRPr sz="1089" b="1"/>
            </a:lvl7pPr>
            <a:lvl8pPr marL="2178135" indent="0">
              <a:buNone/>
              <a:defRPr sz="1089" b="1"/>
            </a:lvl8pPr>
            <a:lvl9pPr marL="2489297" indent="0">
              <a:buNone/>
              <a:defRPr sz="10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153" y="1894963"/>
            <a:ext cx="3182196" cy="3442742"/>
          </a:xfrm>
        </p:spPr>
        <p:txBody>
          <a:bodyPr/>
          <a:lstStyle>
            <a:lvl1pPr>
              <a:defRPr sz="1633"/>
            </a:lvl1pPr>
            <a:lvl2pPr>
              <a:defRPr sz="1361"/>
            </a:lvl2pPr>
            <a:lvl3pPr>
              <a:defRPr sz="1225"/>
            </a:lvl3pPr>
            <a:lvl4pPr>
              <a:defRPr sz="1089"/>
            </a:lvl4pPr>
            <a:lvl5pPr>
              <a:defRPr sz="1089"/>
            </a:lvl5pPr>
            <a:lvl6pPr>
              <a:defRPr sz="1089"/>
            </a:lvl6pPr>
            <a:lvl7pPr>
              <a:defRPr sz="1089"/>
            </a:lvl7pPr>
            <a:lvl8pPr>
              <a:defRPr sz="1089"/>
            </a:lvl8pPr>
            <a:lvl9pPr>
              <a:defRPr sz="10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7959A-2CA6-4F6A-95CB-27F48987D2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77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B7E58-EF0E-4B8F-AB66-8A711CE136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61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910ED-94F7-48DF-8129-6F1339F316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07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71" y="237910"/>
            <a:ext cx="2368525" cy="1012490"/>
          </a:xfrm>
        </p:spPr>
        <p:txBody>
          <a:bodyPr anchor="b"/>
          <a:lstStyle>
            <a:lvl1pPr algn="l">
              <a:defRPr sz="136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735" y="237908"/>
            <a:ext cx="4024617" cy="5099796"/>
          </a:xfrm>
        </p:spPr>
        <p:txBody>
          <a:bodyPr/>
          <a:lstStyle>
            <a:lvl1pPr>
              <a:defRPr sz="2177"/>
            </a:lvl1pPr>
            <a:lvl2pPr>
              <a:defRPr sz="1906"/>
            </a:lvl2pPr>
            <a:lvl3pPr>
              <a:defRPr sz="1633"/>
            </a:lvl3pPr>
            <a:lvl4pPr>
              <a:defRPr sz="1361"/>
            </a:lvl4pPr>
            <a:lvl5pPr>
              <a:defRPr sz="1361"/>
            </a:lvl5pPr>
            <a:lvl6pPr>
              <a:defRPr sz="1361"/>
            </a:lvl6pPr>
            <a:lvl7pPr>
              <a:defRPr sz="1361"/>
            </a:lvl7pPr>
            <a:lvl8pPr>
              <a:defRPr sz="1361"/>
            </a:lvl8pPr>
            <a:lvl9pPr>
              <a:defRPr sz="136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971" y="1250398"/>
            <a:ext cx="2368525" cy="4087306"/>
          </a:xfrm>
        </p:spPr>
        <p:txBody>
          <a:bodyPr/>
          <a:lstStyle>
            <a:lvl1pPr marL="0" indent="0">
              <a:buNone/>
              <a:defRPr sz="953"/>
            </a:lvl1pPr>
            <a:lvl2pPr marL="311162" indent="0">
              <a:buNone/>
              <a:defRPr sz="817"/>
            </a:lvl2pPr>
            <a:lvl3pPr marL="622324" indent="0">
              <a:buNone/>
              <a:defRPr sz="682"/>
            </a:lvl3pPr>
            <a:lvl4pPr marL="933486" indent="0">
              <a:buNone/>
              <a:defRPr sz="612"/>
            </a:lvl4pPr>
            <a:lvl5pPr marL="1244648" indent="0">
              <a:buNone/>
              <a:defRPr sz="612"/>
            </a:lvl5pPr>
            <a:lvl6pPr marL="1555811" indent="0">
              <a:buNone/>
              <a:defRPr sz="612"/>
            </a:lvl6pPr>
            <a:lvl7pPr marL="1866972" indent="0">
              <a:buNone/>
              <a:defRPr sz="612"/>
            </a:lvl7pPr>
            <a:lvl8pPr marL="2178135" indent="0">
              <a:buNone/>
              <a:defRPr sz="612"/>
            </a:lvl8pPr>
            <a:lvl9pPr marL="2489297" indent="0">
              <a:buNone/>
              <a:defRPr sz="6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E893E-DCCE-4F5C-A79C-0720429858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469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16" y="4182749"/>
            <a:ext cx="4319588" cy="493798"/>
          </a:xfrm>
        </p:spPr>
        <p:txBody>
          <a:bodyPr anchor="b"/>
          <a:lstStyle>
            <a:lvl1pPr algn="l">
              <a:defRPr sz="136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116" y="533913"/>
            <a:ext cx="4319588" cy="3585210"/>
          </a:xfrm>
        </p:spPr>
        <p:txBody>
          <a:bodyPr/>
          <a:lstStyle>
            <a:lvl1pPr marL="0" indent="0">
              <a:buNone/>
              <a:defRPr sz="2177"/>
            </a:lvl1pPr>
            <a:lvl2pPr marL="311162" indent="0">
              <a:buNone/>
              <a:defRPr sz="1906"/>
            </a:lvl2pPr>
            <a:lvl3pPr marL="622324" indent="0">
              <a:buNone/>
              <a:defRPr sz="1633"/>
            </a:lvl3pPr>
            <a:lvl4pPr marL="933486" indent="0">
              <a:buNone/>
              <a:defRPr sz="1361"/>
            </a:lvl4pPr>
            <a:lvl5pPr marL="1244648" indent="0">
              <a:buNone/>
              <a:defRPr sz="1361"/>
            </a:lvl5pPr>
            <a:lvl6pPr marL="1555811" indent="0">
              <a:buNone/>
              <a:defRPr sz="1361"/>
            </a:lvl6pPr>
            <a:lvl7pPr marL="1866972" indent="0">
              <a:buNone/>
              <a:defRPr sz="1361"/>
            </a:lvl7pPr>
            <a:lvl8pPr marL="2178135" indent="0">
              <a:buNone/>
              <a:defRPr sz="1361"/>
            </a:lvl8pPr>
            <a:lvl9pPr marL="2489297" indent="0">
              <a:buNone/>
              <a:defRPr sz="1361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116" y="4676547"/>
            <a:ext cx="4319588" cy="701273"/>
          </a:xfrm>
        </p:spPr>
        <p:txBody>
          <a:bodyPr/>
          <a:lstStyle>
            <a:lvl1pPr marL="0" indent="0">
              <a:buNone/>
              <a:defRPr sz="953"/>
            </a:lvl1pPr>
            <a:lvl2pPr marL="311162" indent="0">
              <a:buNone/>
              <a:defRPr sz="817"/>
            </a:lvl2pPr>
            <a:lvl3pPr marL="622324" indent="0">
              <a:buNone/>
              <a:defRPr sz="682"/>
            </a:lvl3pPr>
            <a:lvl4pPr marL="933486" indent="0">
              <a:buNone/>
              <a:defRPr sz="612"/>
            </a:lvl4pPr>
            <a:lvl5pPr marL="1244648" indent="0">
              <a:buNone/>
              <a:defRPr sz="612"/>
            </a:lvl5pPr>
            <a:lvl6pPr marL="1555811" indent="0">
              <a:buNone/>
              <a:defRPr sz="612"/>
            </a:lvl6pPr>
            <a:lvl7pPr marL="1866972" indent="0">
              <a:buNone/>
              <a:defRPr sz="612"/>
            </a:lvl7pPr>
            <a:lvl8pPr marL="2178135" indent="0">
              <a:buNone/>
              <a:defRPr sz="612"/>
            </a:lvl8pPr>
            <a:lvl9pPr marL="2489297" indent="0">
              <a:buNone/>
              <a:defRPr sz="6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EE83-A40E-428F-BC44-4814C63516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98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9967" y="239293"/>
            <a:ext cx="6479383" cy="99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9967" y="1394252"/>
            <a:ext cx="6479383" cy="394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9970" y="5441445"/>
            <a:ext cx="1679839" cy="41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53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59767" y="5441445"/>
            <a:ext cx="2279783" cy="41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53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59513" y="5441445"/>
            <a:ext cx="1679839" cy="41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53"/>
            </a:lvl1pPr>
          </a:lstStyle>
          <a:p>
            <a:pPr>
              <a:defRPr/>
            </a:pPr>
            <a:fld id="{54A44232-DE88-4D07-835E-1620370EDC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5pPr>
      <a:lvl6pPr marL="311162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6pPr>
      <a:lvl7pPr marL="622324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7pPr>
      <a:lvl8pPr marL="933486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8pPr>
      <a:lvl9pPr marL="1244648" algn="ctr" rtl="0" fontAlgn="base">
        <a:spcBef>
          <a:spcPct val="0"/>
        </a:spcBef>
        <a:spcAft>
          <a:spcPct val="0"/>
        </a:spcAft>
        <a:defRPr sz="2994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33372" indent="-233372" algn="l" rtl="0" eaLnBrk="0" fontAlgn="base" hangingPunct="0">
        <a:spcBef>
          <a:spcPct val="20000"/>
        </a:spcBef>
        <a:spcAft>
          <a:spcPct val="0"/>
        </a:spcAft>
        <a:buChar char="•"/>
        <a:defRPr sz="2177">
          <a:solidFill>
            <a:schemeClr val="tx1"/>
          </a:solidFill>
          <a:latin typeface="+mn-lt"/>
          <a:ea typeface="+mn-ea"/>
          <a:cs typeface="+mn-cs"/>
        </a:defRPr>
      </a:lvl1pPr>
      <a:lvl2pPr marL="505638" indent="-194477" algn="l" rtl="0" eaLnBrk="0" fontAlgn="base" hangingPunct="0">
        <a:spcBef>
          <a:spcPct val="20000"/>
        </a:spcBef>
        <a:spcAft>
          <a:spcPct val="0"/>
        </a:spcAft>
        <a:buChar char="–"/>
        <a:defRPr sz="1906">
          <a:solidFill>
            <a:schemeClr val="tx1"/>
          </a:solidFill>
          <a:latin typeface="+mn-lt"/>
          <a:cs typeface="+mn-cs"/>
        </a:defRPr>
      </a:lvl2pPr>
      <a:lvl3pPr marL="777904" indent="-155582" algn="l" rtl="0" eaLnBrk="0" fontAlgn="base" hangingPunct="0">
        <a:spcBef>
          <a:spcPct val="20000"/>
        </a:spcBef>
        <a:spcAft>
          <a:spcPct val="0"/>
        </a:spcAft>
        <a:buChar char="•"/>
        <a:defRPr sz="1633">
          <a:solidFill>
            <a:schemeClr val="tx1"/>
          </a:solidFill>
          <a:latin typeface="+mn-lt"/>
          <a:cs typeface="+mn-cs"/>
        </a:defRPr>
      </a:lvl3pPr>
      <a:lvl4pPr marL="1089067" indent="-155582" algn="l" rtl="0" eaLnBrk="0" fontAlgn="base" hangingPunct="0">
        <a:spcBef>
          <a:spcPct val="20000"/>
        </a:spcBef>
        <a:spcAft>
          <a:spcPct val="0"/>
        </a:spcAft>
        <a:buChar char="–"/>
        <a:defRPr sz="1361">
          <a:solidFill>
            <a:schemeClr val="tx1"/>
          </a:solidFill>
          <a:latin typeface="+mn-lt"/>
          <a:cs typeface="+mn-cs"/>
        </a:defRPr>
      </a:lvl4pPr>
      <a:lvl5pPr marL="1400228" indent="-155582" algn="l" rtl="0" eaLnBrk="0" fontAlgn="base" hangingPunct="0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5pPr>
      <a:lvl6pPr marL="1711390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6pPr>
      <a:lvl7pPr marL="2022554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7pPr>
      <a:lvl8pPr marL="2333716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8pPr>
      <a:lvl9pPr marL="2644877" indent="-155582" algn="l" rtl="0" fontAlgn="base">
        <a:spcBef>
          <a:spcPct val="20000"/>
        </a:spcBef>
        <a:spcAft>
          <a:spcPct val="0"/>
        </a:spcAft>
        <a:buChar char="»"/>
        <a:defRPr sz="136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1pPr>
      <a:lvl2pPr marL="311162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2pPr>
      <a:lvl3pPr marL="622324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3pPr>
      <a:lvl4pPr marL="933486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4pPr>
      <a:lvl5pPr marL="1244648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5pPr>
      <a:lvl6pPr marL="1555811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6pPr>
      <a:lvl7pPr marL="1866972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7pPr>
      <a:lvl8pPr marL="2178135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8pPr>
      <a:lvl9pPr marL="2489297" algn="l" defTabSz="622324" rtl="0" eaLnBrk="1" latinLnBrk="0" hangingPunct="1">
        <a:defRPr sz="12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1864" y="251371"/>
            <a:ext cx="1358066" cy="124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51384" y="251371"/>
            <a:ext cx="4158183" cy="17671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>
              <a:defRPr/>
            </a:pPr>
            <a:r>
              <a:rPr lang="ar-EG" sz="2721" b="1" dirty="0" smtClean="0">
                <a:ln/>
                <a:solidFill>
                  <a:srgbClr val="C00000"/>
                </a:solidFill>
              </a:rPr>
              <a:t>منظمة الرعاية الصحية للطفل من خلال إتاحة المعلومات للجميع</a:t>
            </a:r>
          </a:p>
          <a:p>
            <a:pPr algn="ctr" rtl="1">
              <a:defRPr/>
            </a:pPr>
            <a:r>
              <a:rPr lang="en-US" sz="2721" b="1" dirty="0" smtClean="0">
                <a:ln/>
                <a:solidFill>
                  <a:srgbClr val="C00000"/>
                </a:solidFill>
              </a:rPr>
              <a:t>CHIFA</a:t>
            </a:r>
            <a:endParaRPr lang="ar-EG" sz="2721" b="1" dirty="0" smtClean="0">
              <a:ln/>
              <a:solidFill>
                <a:srgbClr val="C00000"/>
              </a:solidFill>
            </a:endParaRPr>
          </a:p>
          <a:p>
            <a:pPr algn="ctr" rtl="1">
              <a:defRPr/>
            </a:pPr>
            <a:r>
              <a:rPr lang="ar-EG" sz="2000" b="1" dirty="0" smtClean="0">
                <a:ln/>
                <a:solidFill>
                  <a:srgbClr val="C00000"/>
                </a:solidFill>
              </a:rPr>
              <a:t>حقوق الطفل فى الرعاية الصحية المتكاملة</a:t>
            </a:r>
            <a:r>
              <a:rPr lang="ar-EG" sz="2721" b="1" dirty="0" smtClean="0">
                <a:ln/>
                <a:solidFill>
                  <a:srgbClr val="C00000"/>
                </a:solidFill>
              </a:rPr>
              <a:t> </a:t>
            </a:r>
            <a:endParaRPr lang="en-US" sz="2721" b="1" dirty="0">
              <a:ln/>
              <a:solidFill>
                <a:srgbClr val="C00000"/>
              </a:solidFill>
            </a:endParaRP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708502" y="4912953"/>
            <a:ext cx="3035170" cy="46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25" dirty="0" smtClean="0"/>
              <a:t>Abdel-</a:t>
            </a:r>
            <a:r>
              <a:rPr lang="en-US" altLang="en-US" sz="1225" dirty="0" err="1" smtClean="0"/>
              <a:t>Moneim</a:t>
            </a:r>
            <a:r>
              <a:rPr lang="en-US" altLang="en-US" sz="1225" dirty="0" smtClean="0"/>
              <a:t> </a:t>
            </a:r>
            <a:r>
              <a:rPr lang="en-US" altLang="en-US" sz="1225" dirty="0" err="1" smtClean="0"/>
              <a:t>Minshawi</a:t>
            </a:r>
            <a:r>
              <a:rPr lang="en-US" altLang="en-US" sz="1225" dirty="0" smtClean="0"/>
              <a:t>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25" dirty="0" smtClean="0"/>
              <a:t>CHIFA Country Representative for Egypt,</a:t>
            </a:r>
            <a:endParaRPr lang="en-GB" altLang="en-US" sz="1225" dirty="0"/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4561828" y="5076213"/>
            <a:ext cx="2206180" cy="287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25" dirty="0" smtClean="0"/>
              <a:t>CHIFA Presentation in Arabic</a:t>
            </a:r>
            <a:endParaRPr lang="en-GB" altLang="en-US" sz="1225" dirty="0"/>
          </a:p>
        </p:txBody>
      </p:sp>
      <p:pic>
        <p:nvPicPr>
          <p:cNvPr id="3078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802959" y="2264890"/>
            <a:ext cx="3338584" cy="23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2"/>
          <p:cNvSpPr>
            <a:spLocks noChangeArrowheads="1"/>
          </p:cNvSpPr>
          <p:nvPr/>
        </p:nvSpPr>
        <p:spPr bwMode="auto">
          <a:xfrm rot="-5400000">
            <a:off x="1161993" y="2935776"/>
            <a:ext cx="1409398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2002 Virginia Lamprecht, Courtesy of Photoshare</a:t>
            </a:r>
            <a:endParaRPr lang="en-GB" altLang="en-US" sz="408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31304" y="899443"/>
            <a:ext cx="6480720" cy="134844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>
              <a:defRPr/>
            </a:pPr>
            <a:r>
              <a:rPr lang="ar-EG" sz="2721" b="1" dirty="0" smtClean="0">
                <a:ln/>
                <a:solidFill>
                  <a:srgbClr val="C00000"/>
                </a:solidFill>
              </a:rPr>
              <a:t>منظمة </a:t>
            </a:r>
            <a:r>
              <a:rPr lang="en-US" sz="2721" b="1" dirty="0" smtClean="0">
                <a:ln/>
                <a:solidFill>
                  <a:srgbClr val="C00000"/>
                </a:solidFill>
              </a:rPr>
              <a:t>CHIFA </a:t>
            </a:r>
            <a:r>
              <a:rPr lang="ar-EG" sz="2721" b="1" dirty="0" smtClean="0">
                <a:ln/>
                <a:solidFill>
                  <a:srgbClr val="C00000"/>
                </a:solidFill>
              </a:rPr>
              <a:t> واحدة من خمسة منظمات تحت مظلة منظمة المنتدى العالمى للرعاية الصحية من خلال توفير المعلومات للجميع </a:t>
            </a:r>
            <a:r>
              <a:rPr lang="en-US" sz="2721" b="1" dirty="0" smtClean="0">
                <a:ln/>
                <a:solidFill>
                  <a:srgbClr val="C00000"/>
                </a:solidFill>
              </a:rPr>
              <a:t>HIFA </a:t>
            </a:r>
            <a:r>
              <a:rPr lang="ar-EG" sz="2721" b="1" dirty="0" smtClean="0">
                <a:ln/>
                <a:solidFill>
                  <a:srgbClr val="C00000"/>
                </a:solidFill>
              </a:rPr>
              <a:t> </a:t>
            </a:r>
            <a:endParaRPr lang="en-US" sz="2721" b="1" dirty="0">
              <a:ln/>
              <a:solidFill>
                <a:srgbClr val="C00000"/>
              </a:solidFill>
            </a:endParaRPr>
          </a:p>
        </p:txBody>
      </p:sp>
      <p:pic>
        <p:nvPicPr>
          <p:cNvPr id="13315" name="Picture 1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5560" y="2411611"/>
            <a:ext cx="1669052" cy="164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7888" y="4211811"/>
            <a:ext cx="1126860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5520" y="4283819"/>
            <a:ext cx="1053392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1704" y="4283819"/>
            <a:ext cx="1053392" cy="100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328" y="4355827"/>
            <a:ext cx="1188442" cy="104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1197926" y="2350240"/>
            <a:ext cx="4656532" cy="150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ar-EG" altLang="en-US" sz="2400" b="1" dirty="0" smtClean="0">
                <a:solidFill>
                  <a:srgbClr val="00B050"/>
                </a:solidFill>
              </a:rPr>
              <a:t>بادر بالإشتراك فى المنتدى العالمى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CHIFA </a:t>
            </a:r>
            <a:r>
              <a:rPr lang="ar-EG" altLang="en-US" sz="2400" b="1" dirty="0" smtClean="0">
                <a:solidFill>
                  <a:srgbClr val="00B050"/>
                </a:solidFill>
              </a:rPr>
              <a:t>لتبادل المعلومات والخبرات هنا (مجانا) :</a:t>
            </a:r>
            <a:endParaRPr lang="en-US" altLang="en-US" sz="2400" b="1" dirty="0">
              <a:solidFill>
                <a:srgbClr val="00B05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14" b="1" dirty="0"/>
              <a:t>www.chifa.org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042" dirty="0"/>
          </a:p>
        </p:txBody>
      </p:sp>
      <p:sp>
        <p:nvSpPr>
          <p:cNvPr id="3" name="Rectangle 2"/>
          <p:cNvSpPr/>
          <p:nvPr/>
        </p:nvSpPr>
        <p:spPr>
          <a:xfrm>
            <a:off x="2086726" y="3851771"/>
            <a:ext cx="2877712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ar-EG" sz="6000" b="1" dirty="0" smtClean="0">
                <a:ln/>
                <a:solidFill>
                  <a:srgbClr val="00B050"/>
                </a:solidFill>
                <a:cs typeface="Andalus" pitchFamily="2" charset="-78"/>
              </a:rPr>
              <a:t>شكراً جزيلاً</a:t>
            </a:r>
            <a:endParaRPr lang="en-US" sz="6000" b="1" dirty="0">
              <a:ln/>
              <a:solidFill>
                <a:srgbClr val="00B050"/>
              </a:solidFill>
              <a:cs typeface="Andalus" pitchFamily="2" charset="-78"/>
            </a:endParaRPr>
          </a:p>
        </p:txBody>
      </p:sp>
      <p:pic>
        <p:nvPicPr>
          <p:cNvPr id="14340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5840" y="971451"/>
            <a:ext cx="1403442" cy="128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503312" y="1835547"/>
            <a:ext cx="6264696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EG" altLang="en-US" sz="2000" b="1" dirty="0" smtClean="0"/>
              <a:t>”حوالى 5،9 مليون طفل تحت سن الخامسة للأسف لاقوا حتفهم خلال عام 2015 ، وأن أكثر من 50% من تلك الوفيات المبكرة للأطفال تعود إلى مسببات يمكن تلافيها أو علاجها لمجرد إتاحة تدحلات بسيطة وممكنة ”  </a:t>
            </a:r>
          </a:p>
          <a:p>
            <a:pPr rtl="1">
              <a:spcBef>
                <a:spcPct val="0"/>
              </a:spcBef>
              <a:buFontTx/>
              <a:buNone/>
            </a:pPr>
            <a:endParaRPr lang="ar-EG" altLang="en-US" sz="1800" i="1" dirty="0" smtClean="0"/>
          </a:p>
          <a:p>
            <a:pPr rtl="1">
              <a:spcBef>
                <a:spcPct val="0"/>
              </a:spcBef>
              <a:buFontTx/>
              <a:buNone/>
            </a:pPr>
            <a:r>
              <a:rPr lang="ar-EG" altLang="en-US" sz="1800" i="1" dirty="0" smtClean="0"/>
              <a:t>منظمة الصحة العالمية</a:t>
            </a:r>
          </a:p>
          <a:p>
            <a:pPr rtl="1">
              <a:spcBef>
                <a:spcPct val="0"/>
              </a:spcBef>
              <a:buFontTx/>
              <a:buNone/>
            </a:pPr>
            <a:r>
              <a:rPr lang="ar-EG" altLang="en-US" sz="1800" i="1" dirty="0" smtClean="0"/>
              <a:t>يناير 2015</a:t>
            </a:r>
            <a:endParaRPr lang="en-GB" altLang="en-US" sz="1225" dirty="0"/>
          </a:p>
        </p:txBody>
      </p:sp>
      <p:sp>
        <p:nvSpPr>
          <p:cNvPr id="5" name="Rectangle 4"/>
          <p:cNvSpPr/>
          <p:nvPr/>
        </p:nvSpPr>
        <p:spPr>
          <a:xfrm>
            <a:off x="2524433" y="1043459"/>
            <a:ext cx="1939319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>
              <a:defRPr/>
            </a:pPr>
            <a:r>
              <a:rPr lang="ar-EG" sz="3200" b="1" dirty="0" smtClean="0">
                <a:ln/>
                <a:solidFill>
                  <a:srgbClr val="C00000"/>
                </a:solidFill>
              </a:rPr>
              <a:t>الإشــــــكالية</a:t>
            </a:r>
            <a:endParaRPr lang="en-US" sz="3200" b="1" dirty="0">
              <a:ln/>
              <a:solidFill>
                <a:srgbClr val="C00000"/>
              </a:solidFill>
            </a:endParaRPr>
          </a:p>
        </p:txBody>
      </p:sp>
      <p:pic>
        <p:nvPicPr>
          <p:cNvPr id="5124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383632" y="3203699"/>
            <a:ext cx="3021839" cy="179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243" y="467395"/>
            <a:ext cx="1259749" cy="115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1"/>
          <p:cNvSpPr>
            <a:spLocks noChangeArrowheads="1"/>
          </p:cNvSpPr>
          <p:nvPr/>
        </p:nvSpPr>
        <p:spPr bwMode="auto">
          <a:xfrm rot="-5400000">
            <a:off x="5857338" y="3881127"/>
            <a:ext cx="1340421" cy="158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408">
                <a:solidFill>
                  <a:srgbClr val="231F20"/>
                </a:solidFill>
                <a:latin typeface="FuturaBT-Light"/>
              </a:rPr>
              <a:t>© 2003 Arturo Sanabria, Courtesy of Photoshare</a:t>
            </a:r>
            <a:endParaRPr lang="en-GB" altLang="en-US" sz="408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296" y="2771651"/>
            <a:ext cx="6120680" cy="1602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 eaLnBrk="1" hangingPunct="1">
              <a:defRPr/>
            </a:pPr>
            <a:r>
              <a:rPr lang="ar-EG" altLang="en-US" sz="2400" b="1" dirty="0" smtClean="0"/>
              <a:t>إتاحة عالم من المعرفة حيث يستطيع فيه كل كادر صحى وكل والد وكل طفل الوصول بسهولة ويسر إلى المعلومات الكافية لحماية صحتهم وصحة الأطفال الذين هم مسئولون عنهم ..</a:t>
            </a:r>
          </a:p>
          <a:p>
            <a:pPr eaLnBrk="1" hangingPunct="1">
              <a:defRPr/>
            </a:pPr>
            <a:endParaRPr lang="en-GB" altLang="en-US" sz="1900" dirty="0"/>
          </a:p>
          <a:p>
            <a:pPr eaLnBrk="1" hangingPunct="1">
              <a:defRPr/>
            </a:pPr>
            <a:endParaRPr lang="en-US" altLang="en-US" sz="714" dirty="0"/>
          </a:p>
        </p:txBody>
      </p:sp>
      <p:sp>
        <p:nvSpPr>
          <p:cNvPr id="5" name="Rectangle 4"/>
          <p:cNvSpPr/>
          <p:nvPr/>
        </p:nvSpPr>
        <p:spPr>
          <a:xfrm>
            <a:off x="2375862" y="1619523"/>
            <a:ext cx="2015882" cy="58477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defRPr/>
            </a:pPr>
            <a:r>
              <a:rPr lang="ar-EG" sz="3200" b="1" dirty="0" smtClean="0">
                <a:ln/>
                <a:solidFill>
                  <a:srgbClr val="C00000"/>
                </a:solidFill>
              </a:rPr>
              <a:t>الرؤيــــــــة</a:t>
            </a:r>
            <a:endParaRPr lang="en-US" sz="3200" b="1" dirty="0">
              <a:ln/>
              <a:solidFill>
                <a:srgbClr val="C00000"/>
              </a:solidFill>
            </a:endParaRPr>
          </a:p>
        </p:txBody>
      </p:sp>
      <p:pic>
        <p:nvPicPr>
          <p:cNvPr id="6148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3832" y="467395"/>
            <a:ext cx="1358066" cy="124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272" y="2051571"/>
            <a:ext cx="669674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4477" indent="-194477" algn="r" rtl="1">
              <a:buFont typeface="Courier New" pitchFamily="49" charset="0"/>
              <a:buChar char="o"/>
              <a:defRPr/>
            </a:pPr>
            <a:r>
              <a:rPr lang="ar-EG" sz="2800" b="1" dirty="0" smtClean="0"/>
              <a:t>مؤتمر عالمى دائم ،</a:t>
            </a:r>
            <a:endParaRPr lang="ar-EG" sz="2400" b="1" dirty="0" smtClean="0"/>
          </a:p>
          <a:p>
            <a:pPr marL="194477" indent="-194477" algn="r" rtl="1">
              <a:buFont typeface="Courier New" pitchFamily="49" charset="0"/>
              <a:buChar char="o"/>
              <a:defRPr/>
            </a:pPr>
            <a:r>
              <a:rPr lang="ar-EG" sz="2400" b="1" dirty="0" smtClean="0"/>
              <a:t>شبكة معلومات مهنية ،</a:t>
            </a:r>
          </a:p>
          <a:p>
            <a:pPr marL="194477" indent="-194477" algn="r" rtl="1">
              <a:buFont typeface="Courier New" pitchFamily="49" charset="0"/>
              <a:buChar char="o"/>
              <a:defRPr/>
            </a:pPr>
            <a:r>
              <a:rPr lang="ar-EG" sz="2400" b="1" dirty="0" smtClean="0"/>
              <a:t>منتدى للتناقش وتبادل المعلومات والخبرات ،</a:t>
            </a:r>
          </a:p>
          <a:p>
            <a:pPr marL="194477" indent="-194477" algn="r" rtl="1">
              <a:defRPr/>
            </a:pPr>
            <a:r>
              <a:rPr lang="ar-EG" sz="2400" b="1" dirty="0" smtClean="0"/>
              <a:t>لكى يلبى الإحتياجات من المعلومات والمعرفة لجميع القائمين على الرعاية الصحية المتكاملة للأطفال فى الدول النامية والأقل دخلاَ .</a:t>
            </a:r>
          </a:p>
          <a:p>
            <a:pPr marL="194477" indent="-194477" algn="r" rtl="1">
              <a:defRPr/>
            </a:pPr>
            <a:r>
              <a:rPr lang="ar-EG" sz="2400" b="1" dirty="0" smtClean="0"/>
              <a:t>وتشتمل إهتمامات منظمة </a:t>
            </a:r>
            <a:r>
              <a:rPr lang="en-US" sz="2400" b="1" dirty="0" smtClean="0"/>
              <a:t>CHIFA</a:t>
            </a:r>
            <a:r>
              <a:rPr lang="ar-EG" sz="2400" b="1" dirty="0" smtClean="0"/>
              <a:t> على توكيد حقوق الطفل فى الصحة السليمة وخدمات الرعاية الصحية من الوقاية والعلاج والمتابعة وعلى تضافر الجهود المجتمعية والإمكانيات الذاتية المتاحة للرعاية الصحية المتكاملة للطفل ...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7408" y="467395"/>
            <a:ext cx="3569791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>
              <a:defRPr/>
            </a:pPr>
            <a:r>
              <a:rPr lang="ar-EG" sz="2800" b="1" dirty="0" smtClean="0">
                <a:ln/>
                <a:solidFill>
                  <a:srgbClr val="C00000"/>
                </a:solidFill>
              </a:rPr>
              <a:t>من هى منظمة  </a:t>
            </a:r>
            <a:r>
              <a:rPr lang="en-US" sz="2800" b="1" dirty="0" smtClean="0">
                <a:ln/>
                <a:solidFill>
                  <a:srgbClr val="C00000"/>
                </a:solidFill>
              </a:rPr>
              <a:t>CHIFA</a:t>
            </a:r>
            <a:r>
              <a:rPr lang="ar-EG" sz="2800" b="1" dirty="0" smtClean="0">
                <a:ln/>
                <a:solidFill>
                  <a:srgbClr val="C00000"/>
                </a:solidFill>
              </a:rPr>
              <a:t> ؟</a:t>
            </a:r>
            <a:endParaRPr lang="en-US" sz="2800" b="1" dirty="0" smtClean="0">
              <a:ln/>
              <a:solidFill>
                <a:srgbClr val="C00000"/>
              </a:solidFill>
            </a:endParaRPr>
          </a:p>
        </p:txBody>
      </p:sp>
      <p:pic>
        <p:nvPicPr>
          <p:cNvPr id="7172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31304" y="1374869"/>
            <a:ext cx="2376264" cy="14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Content Placeholder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87888" y="323379"/>
            <a:ext cx="1130100" cy="1036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11424" y="1115467"/>
            <a:ext cx="3610860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>
              <a:defRPr/>
            </a:pPr>
            <a:r>
              <a:rPr lang="ar-EG" sz="3200" b="1" dirty="0" smtClean="0">
                <a:ln/>
                <a:solidFill>
                  <a:srgbClr val="C00000"/>
                </a:solidFill>
              </a:rPr>
              <a:t>أعضاء منطمة</a:t>
            </a:r>
            <a:r>
              <a:rPr lang="en-US" sz="3200" b="1" dirty="0" smtClean="0">
                <a:ln/>
                <a:solidFill>
                  <a:srgbClr val="C00000"/>
                </a:solidFill>
              </a:rPr>
              <a:t> CHIFA </a:t>
            </a:r>
            <a:r>
              <a:rPr lang="ar-EG" sz="3200" b="1" dirty="0" smtClean="0">
                <a:ln/>
                <a:solidFill>
                  <a:srgbClr val="C00000"/>
                </a:solidFill>
              </a:rPr>
              <a:t> </a:t>
            </a:r>
            <a:endParaRPr lang="en-US" sz="3200" b="1" dirty="0">
              <a:ln/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3432" y="2195587"/>
            <a:ext cx="4900701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94477" indent="-194477" algn="r" rtl="1" eaLnBrk="1" hangingPunct="1">
              <a:defRPr/>
            </a:pPr>
            <a:r>
              <a:rPr lang="ar-EG" altLang="en-US" sz="2800" b="1" dirty="0" smtClean="0"/>
              <a:t>3000 عضو من الكوادر التالية :-</a:t>
            </a:r>
          </a:p>
          <a:p>
            <a:pPr marL="505638" lvl="1" indent="-194477" algn="r" rtl="1" eaLnBrk="1" hangingPunct="1">
              <a:buFont typeface="Arial" panose="020B0604020202020204" pitchFamily="34" charset="0"/>
              <a:buChar char="•"/>
              <a:defRPr/>
            </a:pPr>
            <a:r>
              <a:rPr lang="ar-EG" altLang="en-US" sz="2800" b="1" dirty="0" smtClean="0"/>
              <a:t>إختصاصيون فى صحة الطفل ،</a:t>
            </a:r>
          </a:p>
          <a:p>
            <a:pPr marL="505638" lvl="1" indent="-194477" algn="r" rtl="1" eaLnBrk="1" hangingPunct="1">
              <a:buFont typeface="Arial" panose="020B0604020202020204" pitchFamily="34" charset="0"/>
              <a:buChar char="•"/>
              <a:defRPr/>
            </a:pPr>
            <a:r>
              <a:rPr lang="ar-EG" altLang="en-US" sz="2800" b="1" dirty="0" smtClean="0"/>
              <a:t>صانعو سياسات ،</a:t>
            </a:r>
          </a:p>
          <a:p>
            <a:pPr marL="505638" lvl="1" indent="-194477" algn="r" rtl="1" eaLnBrk="1" hangingPunct="1">
              <a:buFont typeface="Arial" panose="020B0604020202020204" pitchFamily="34" charset="0"/>
              <a:buChar char="•"/>
              <a:defRPr/>
            </a:pPr>
            <a:r>
              <a:rPr lang="ar-EG" altLang="en-US" sz="2800" b="1" dirty="0" smtClean="0"/>
              <a:t>باحثون ،</a:t>
            </a:r>
          </a:p>
          <a:p>
            <a:pPr marL="505638" lvl="1" indent="-194477" algn="r" rtl="1" eaLnBrk="1" hangingPunct="1">
              <a:buFont typeface="Arial" panose="020B0604020202020204" pitchFamily="34" charset="0"/>
              <a:buChar char="•"/>
              <a:defRPr/>
            </a:pPr>
            <a:r>
              <a:rPr lang="ar-EG" altLang="en-US" sz="2800" b="1" dirty="0" smtClean="0"/>
              <a:t>ناشرون ،</a:t>
            </a:r>
          </a:p>
          <a:p>
            <a:pPr marL="505638" lvl="1" indent="-194477" algn="r" rtl="1" eaLnBrk="1" hangingPunct="1">
              <a:buFont typeface="Arial" panose="020B0604020202020204" pitchFamily="34" charset="0"/>
              <a:buChar char="•"/>
              <a:defRPr/>
            </a:pPr>
            <a:r>
              <a:rPr lang="ar-EG" altLang="en-US" sz="2800" b="1" dirty="0" smtClean="0"/>
              <a:t>أخصائيو معلومات ،</a:t>
            </a:r>
          </a:p>
          <a:p>
            <a:pPr marL="194477" indent="-194477" algn="r" rtl="1" eaLnBrk="1" hangingPunct="1">
              <a:defRPr/>
            </a:pPr>
            <a:r>
              <a:rPr lang="ar-EG" altLang="en-US" sz="2800" b="1" dirty="0" smtClean="0"/>
              <a:t>فى 140 دولة</a:t>
            </a:r>
            <a:endParaRPr lang="en-GB" dirty="0"/>
          </a:p>
        </p:txBody>
      </p:sp>
      <p:pic>
        <p:nvPicPr>
          <p:cNvPr id="819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03312" y="3347715"/>
            <a:ext cx="1892863" cy="185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5880" y="971451"/>
            <a:ext cx="1179799" cy="10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hifadev.evucan.com/sites/default/files/styles/large/public/forummembershipgrowth/CHIFA%20Growth%202015.PNG?itok=cih7t5m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7623" y="1713884"/>
            <a:ext cx="4504194" cy="308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25778" y="929412"/>
            <a:ext cx="2911374" cy="5110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>
              <a:defRPr/>
            </a:pPr>
            <a:r>
              <a:rPr lang="ar-EG" sz="2721" b="1" dirty="0" smtClean="0">
                <a:ln/>
                <a:solidFill>
                  <a:srgbClr val="C00000"/>
                </a:solidFill>
              </a:rPr>
              <a:t>أعضاء منظمة </a:t>
            </a:r>
            <a:r>
              <a:rPr lang="en-US" sz="2721" b="1" dirty="0" smtClean="0">
                <a:ln/>
                <a:solidFill>
                  <a:srgbClr val="C00000"/>
                </a:solidFill>
              </a:rPr>
              <a:t>CHIFA</a:t>
            </a:r>
            <a:endParaRPr lang="en-US" sz="2721" b="1" dirty="0">
              <a:ln/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hifadev.evucan.com/sites/default/files/styles/large/public/forummaps/chifa%20world%20map%20Jan%202016.PNG?itok=FIHHbyI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056" y="2478622"/>
            <a:ext cx="5373917" cy="259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167" y="944825"/>
            <a:ext cx="3583033" cy="92974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>
              <a:defRPr/>
            </a:pPr>
            <a:r>
              <a:rPr lang="ar-EG" sz="2721" b="1" dirty="0" smtClean="0">
                <a:ln/>
                <a:solidFill>
                  <a:srgbClr val="C00000"/>
                </a:solidFill>
              </a:rPr>
              <a:t>التوزيع الجغرافى للأعضاء</a:t>
            </a:r>
          </a:p>
          <a:p>
            <a:pPr algn="ctr" rtl="1">
              <a:defRPr/>
            </a:pPr>
            <a:r>
              <a:rPr lang="ar-EG" sz="2721" b="1" dirty="0" smtClean="0">
                <a:ln/>
                <a:solidFill>
                  <a:srgbClr val="C00000"/>
                </a:solidFill>
              </a:rPr>
              <a:t> بمنظمة  </a:t>
            </a:r>
            <a:r>
              <a:rPr lang="en-US" sz="2721" b="1" dirty="0" smtClean="0">
                <a:ln/>
                <a:solidFill>
                  <a:srgbClr val="C00000"/>
                </a:solidFill>
              </a:rPr>
              <a:t>CHIFA</a:t>
            </a:r>
            <a:r>
              <a:rPr lang="ar-EG" sz="2721" b="1" dirty="0" smtClean="0">
                <a:ln/>
                <a:solidFill>
                  <a:srgbClr val="C00000"/>
                </a:solidFill>
              </a:rPr>
              <a:t> حول العالم</a:t>
            </a:r>
            <a:endParaRPr lang="en-US" sz="2721" b="1" dirty="0">
              <a:ln/>
              <a:solidFill>
                <a:srgbClr val="C00000"/>
              </a:solidFill>
            </a:endParaRPr>
          </a:p>
        </p:txBody>
      </p:sp>
      <p:pic>
        <p:nvPicPr>
          <p:cNvPr id="10244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3872" y="998179"/>
            <a:ext cx="1147387" cy="1053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9296" y="1835547"/>
            <a:ext cx="633670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ar-EG" sz="2400" b="1" dirty="0" smtClean="0"/>
              <a:t>المشاركة فى تجمع عالمى يتضمن أكثر من 3000 عضوا من 140 دولة حول العالم .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ar-EG" sz="2400" b="1" dirty="0" smtClean="0"/>
              <a:t>إتاحة فرص للتمويل والتدريب ، والتوصل إلى مواقع وشبكات المعلومات المفيدة وكذلك أحدث المنشورات الدولية .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ar-EG" sz="2400" b="1" dirty="0" smtClean="0"/>
              <a:t>الدعاية للمنظمات الوطنية وأنشطتها وخدماتها .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ar-EG" sz="2400" b="1" dirty="0" smtClean="0"/>
              <a:t>تبادل الخبرات والتعلم من تجارب الآخرين .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ar-EG" sz="2400" b="1" dirty="0" smtClean="0"/>
              <a:t>خلق علاقات وإتصالات جديدة .</a:t>
            </a:r>
          </a:p>
          <a:p>
            <a:pPr algn="r" rtl="1">
              <a:defRPr/>
            </a:pPr>
            <a:r>
              <a:rPr lang="ar-EG" sz="2400" b="1" dirty="0" smtClean="0"/>
              <a:t>التعاون المشترك لتحقيق أهداف مشتركة .</a:t>
            </a:r>
          </a:p>
        </p:txBody>
      </p:sp>
      <p:sp>
        <p:nvSpPr>
          <p:cNvPr id="5" name="Rectangle 4"/>
          <p:cNvSpPr/>
          <p:nvPr/>
        </p:nvSpPr>
        <p:spPr>
          <a:xfrm>
            <a:off x="1583432" y="1043459"/>
            <a:ext cx="3629520" cy="51103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>
              <a:defRPr/>
            </a:pPr>
            <a:r>
              <a:rPr lang="ar-EG" sz="2721" b="1" dirty="0" smtClean="0">
                <a:ln/>
                <a:solidFill>
                  <a:srgbClr val="C00000"/>
                </a:solidFill>
              </a:rPr>
              <a:t>مزايا عضوية منظمة </a:t>
            </a:r>
            <a:r>
              <a:rPr lang="en-US" sz="2721" b="1" dirty="0" smtClean="0">
                <a:ln/>
                <a:solidFill>
                  <a:srgbClr val="C00000"/>
                </a:solidFill>
              </a:rPr>
              <a:t>CHIFA</a:t>
            </a:r>
            <a:endParaRPr lang="en-US" sz="2721" b="1" dirty="0">
              <a:ln/>
              <a:solidFill>
                <a:srgbClr val="C00000"/>
              </a:solidFill>
            </a:endParaRPr>
          </a:p>
        </p:txBody>
      </p:sp>
      <p:pic>
        <p:nvPicPr>
          <p:cNvPr id="11268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15280" y="3779763"/>
            <a:ext cx="2016224" cy="125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Content Placeholder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3872" y="683419"/>
            <a:ext cx="1136583" cy="104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719336" y="2411611"/>
            <a:ext cx="2341201" cy="140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en-GB" altLang="en-US" sz="1225" b="1" dirty="0"/>
              <a:t>“</a:t>
            </a:r>
            <a:r>
              <a:rPr lang="en-GB" altLang="en-US" sz="1225" b="1" dirty="0" smtClean="0"/>
              <a:t>I</a:t>
            </a:r>
            <a:r>
              <a:rPr lang="ar-EG" altLang="en-US" sz="1800" b="1" dirty="0" smtClean="0"/>
              <a:t>لقد أستفدت كثيرا من كل ما أرسل إلى من موضوعات</a:t>
            </a:r>
            <a:r>
              <a:rPr lang="en-GB" altLang="en-US" sz="1225" b="1" dirty="0" smtClean="0"/>
              <a:t>”</a:t>
            </a:r>
            <a:endParaRPr lang="en-GB" altLang="en-US" sz="1225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Isaac E </a:t>
            </a:r>
            <a:r>
              <a:rPr lang="en-GB" altLang="en-US" sz="1225" i="1" dirty="0" err="1"/>
              <a:t>Ocheke</a:t>
            </a:r>
            <a:r>
              <a:rPr lang="en-GB" altLang="en-US" sz="1225" i="1" dirty="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Consultant Paediatrician,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 err="1"/>
              <a:t>Jos</a:t>
            </a:r>
            <a:r>
              <a:rPr lang="en-GB" altLang="en-US" sz="1225" i="1" dirty="0"/>
              <a:t> University Teaching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Hospital, Nigeria</a:t>
            </a:r>
            <a:endParaRPr lang="en-GB" altLang="en-US" sz="1225" dirty="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3743672" y="2699643"/>
            <a:ext cx="2796839" cy="102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en-GB" altLang="en-US" sz="1400" b="1" dirty="0" smtClean="0"/>
              <a:t>“</a:t>
            </a:r>
            <a:r>
              <a:rPr lang="ar-EG" altLang="en-US" sz="1800" b="1" dirty="0" smtClean="0"/>
              <a:t>هذا النمط من التواصل والمناقشات هو حقيقةً فريد من نوعه ومميز</a:t>
            </a:r>
            <a:r>
              <a:rPr lang="en-GB" altLang="en-US" sz="1400" b="1" dirty="0" smtClean="0"/>
              <a:t>.”</a:t>
            </a:r>
            <a:endParaRPr lang="en-GB" altLang="en-US" sz="14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Jonathan </a:t>
            </a:r>
            <a:r>
              <a:rPr lang="en-GB" altLang="en-US" sz="1225" i="1" dirty="0" err="1"/>
              <a:t>Spector</a:t>
            </a:r>
            <a:r>
              <a:rPr lang="en-GB" altLang="en-US" sz="1225" i="1" dirty="0"/>
              <a:t>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/>
              <a:t>Doctors without Borders</a:t>
            </a:r>
            <a:endParaRPr lang="en-GB" altLang="en-US" sz="1225" dirty="0"/>
          </a:p>
        </p:txBody>
      </p:sp>
      <p:sp>
        <p:nvSpPr>
          <p:cNvPr id="6" name="Rectangle 5"/>
          <p:cNvSpPr/>
          <p:nvPr/>
        </p:nvSpPr>
        <p:spPr>
          <a:xfrm>
            <a:off x="2231504" y="971451"/>
            <a:ext cx="2731838" cy="92974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rtl="1">
              <a:defRPr/>
            </a:pPr>
            <a:r>
              <a:rPr lang="ar-EG" sz="2721" b="1" dirty="0" smtClean="0">
                <a:ln/>
                <a:solidFill>
                  <a:srgbClr val="C00000"/>
                </a:solidFill>
              </a:rPr>
              <a:t>ماذا يقول الأعضاء </a:t>
            </a:r>
          </a:p>
          <a:p>
            <a:pPr algn="ctr" rtl="1">
              <a:defRPr/>
            </a:pPr>
            <a:r>
              <a:rPr lang="ar-EG" sz="2721" b="1" dirty="0" smtClean="0">
                <a:ln/>
                <a:solidFill>
                  <a:srgbClr val="C00000"/>
                </a:solidFill>
              </a:rPr>
              <a:t>عن منظمة </a:t>
            </a:r>
            <a:r>
              <a:rPr lang="en-US" sz="2721" b="1" dirty="0" smtClean="0">
                <a:ln/>
                <a:solidFill>
                  <a:srgbClr val="C00000"/>
                </a:solidFill>
              </a:rPr>
              <a:t>CHIFA</a:t>
            </a:r>
            <a:r>
              <a:rPr lang="ar-EG" sz="2721" b="1" dirty="0" smtClean="0">
                <a:ln/>
                <a:solidFill>
                  <a:srgbClr val="C00000"/>
                </a:solidFill>
              </a:rPr>
              <a:t> ؟</a:t>
            </a:r>
            <a:endParaRPr lang="en-US" sz="2721" b="1" dirty="0">
              <a:ln/>
              <a:solidFill>
                <a:srgbClr val="C00000"/>
              </a:solidFill>
            </a:endParaRP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503312" y="4211811"/>
            <a:ext cx="6192688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ar-EG" altLang="en-US" sz="1600" b="1" dirty="0" smtClean="0"/>
              <a:t>”تمثل منظمة </a:t>
            </a:r>
            <a:r>
              <a:rPr lang="en-US" altLang="en-US" sz="1600" b="1" dirty="0" smtClean="0"/>
              <a:t>CHIFA </a:t>
            </a:r>
            <a:r>
              <a:rPr lang="ar-EG" altLang="en-US" sz="1600" b="1" dirty="0" smtClean="0"/>
              <a:t> منتدياَ عظيماً للتلاقى بين الكوادر المهنية فى مجالات الصحة (....) لأنه من اليسير إدماج وتوجيه العاملين بالصحة نحو المعلومات الدقيفة : مثل جودة خدمات الرعاية ، السمنة  وتطور نمو الطفل . مازلت مستمرا على الإستعانة بـ </a:t>
            </a:r>
            <a:r>
              <a:rPr lang="en-US" altLang="en-US" sz="1600" b="1" dirty="0" smtClean="0"/>
              <a:t>CHIFA</a:t>
            </a:r>
            <a:r>
              <a:rPr lang="ar-EG" altLang="en-US" sz="1600" b="1" dirty="0" smtClean="0"/>
              <a:t> ومناقشاتها المفيدة والمؤثرة“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225" i="1" dirty="0" smtClean="0"/>
              <a:t>Dr</a:t>
            </a:r>
            <a:r>
              <a:rPr lang="en-GB" altLang="en-US" sz="1225" i="1" dirty="0"/>
              <a:t>. Elizabeth Mason, Former Director of WHO’s Department of Maternal, Newborn, Child and Adolescent Health</a:t>
            </a:r>
            <a:endParaRPr lang="en-GB" altLang="en-US" sz="1225" dirty="0"/>
          </a:p>
        </p:txBody>
      </p:sp>
      <p:pic>
        <p:nvPicPr>
          <p:cNvPr id="12294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9856" y="1043459"/>
            <a:ext cx="1092286" cy="10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438</Words>
  <Application>Microsoft Office PowerPoint</Application>
  <PresentationFormat>Custom</PresentationFormat>
  <Paragraphs>57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Andalus</vt:lpstr>
      <vt:lpstr>Arial</vt:lpstr>
      <vt:lpstr>Courier New</vt:lpstr>
      <vt:lpstr>FuturaBT-Light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Swansea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CHILD2015</dc:title>
  <dc:creator>Steve</dc:creator>
  <cp:lastModifiedBy>Neil Pakenham-Walsh</cp:lastModifiedBy>
  <cp:revision>189</cp:revision>
  <dcterms:created xsi:type="dcterms:W3CDTF">2011-05-05T19:31:10Z</dcterms:created>
  <dcterms:modified xsi:type="dcterms:W3CDTF">2016-09-07T08:30:09Z</dcterms:modified>
</cp:coreProperties>
</file>