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2" r:id="rId4"/>
    <p:sldId id="265" r:id="rId5"/>
    <p:sldId id="263" r:id="rId6"/>
    <p:sldId id="257" r:id="rId7"/>
    <p:sldId id="258" r:id="rId8"/>
    <p:sldId id="259" r:id="rId9"/>
    <p:sldId id="266" r:id="rId10"/>
    <p:sldId id="260" r:id="rId11"/>
    <p:sldId id="261" r:id="rId12"/>
  </p:sldIdLst>
  <p:sldSz cx="7199313" cy="597535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7606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7521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12818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50424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880310" algn="l" defTabSz="75212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256372" algn="l" defTabSz="75212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2632435" algn="l" defTabSz="75212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008495" algn="l" defTabSz="75212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82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9205"/>
    <a:srgbClr val="0000FF"/>
    <a:srgbClr val="006000"/>
    <a:srgbClr val="0027A2"/>
    <a:srgbClr val="3366CC"/>
    <a:srgbClr val="0033CC"/>
    <a:srgbClr val="DEDEDE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01" autoAdjust="0"/>
  </p:normalViewPr>
  <p:slideViewPr>
    <p:cSldViewPr>
      <p:cViewPr varScale="1">
        <p:scale>
          <a:sx n="110" d="100"/>
          <a:sy n="110" d="100"/>
        </p:scale>
        <p:origin x="1710" y="102"/>
      </p:cViewPr>
      <p:guideLst>
        <p:guide orient="horz" pos="1882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63663" y="685800"/>
            <a:ext cx="41306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37AF47C-5C7B-4D58-8321-285BCD0BE2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661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87" kern="1200">
        <a:solidFill>
          <a:schemeClr val="tx1"/>
        </a:solidFill>
        <a:latin typeface="Arial" charset="0"/>
        <a:ea typeface="+mn-ea"/>
        <a:cs typeface="Arial" charset="0"/>
      </a:defRPr>
    </a:lvl1pPr>
    <a:lvl2pPr marL="376062" algn="l" rtl="0" eaLnBrk="0" fontAlgn="base" hangingPunct="0">
      <a:spcBef>
        <a:spcPct val="30000"/>
      </a:spcBef>
      <a:spcAft>
        <a:spcPct val="0"/>
      </a:spcAft>
      <a:defRPr sz="987" kern="1200">
        <a:solidFill>
          <a:schemeClr val="tx1"/>
        </a:solidFill>
        <a:latin typeface="Arial" charset="0"/>
        <a:ea typeface="+mn-ea"/>
        <a:cs typeface="Arial" charset="0"/>
      </a:defRPr>
    </a:lvl2pPr>
    <a:lvl3pPr marL="752125" algn="l" rtl="0" eaLnBrk="0" fontAlgn="base" hangingPunct="0">
      <a:spcBef>
        <a:spcPct val="30000"/>
      </a:spcBef>
      <a:spcAft>
        <a:spcPct val="0"/>
      </a:spcAft>
      <a:defRPr sz="987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28186" algn="l" rtl="0" eaLnBrk="0" fontAlgn="base" hangingPunct="0">
      <a:spcBef>
        <a:spcPct val="30000"/>
      </a:spcBef>
      <a:spcAft>
        <a:spcPct val="0"/>
      </a:spcAft>
      <a:defRPr sz="987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04248" algn="l" rtl="0" eaLnBrk="0" fontAlgn="base" hangingPunct="0">
      <a:spcBef>
        <a:spcPct val="30000"/>
      </a:spcBef>
      <a:spcAft>
        <a:spcPct val="0"/>
      </a:spcAft>
      <a:defRPr sz="987" kern="1200">
        <a:solidFill>
          <a:schemeClr val="tx1"/>
        </a:solidFill>
        <a:latin typeface="Arial" charset="0"/>
        <a:ea typeface="+mn-ea"/>
        <a:cs typeface="Arial" charset="0"/>
      </a:defRPr>
    </a:lvl5pPr>
    <a:lvl6pPr marL="1880310" algn="l" defTabSz="752125" rtl="0" eaLnBrk="1" latinLnBrk="0" hangingPunct="1">
      <a:defRPr sz="987" kern="1200">
        <a:solidFill>
          <a:schemeClr val="tx1"/>
        </a:solidFill>
        <a:latin typeface="+mn-lt"/>
        <a:ea typeface="+mn-ea"/>
        <a:cs typeface="+mn-cs"/>
      </a:defRPr>
    </a:lvl6pPr>
    <a:lvl7pPr marL="2256372" algn="l" defTabSz="752125" rtl="0" eaLnBrk="1" latinLnBrk="0" hangingPunct="1">
      <a:defRPr sz="987" kern="1200">
        <a:solidFill>
          <a:schemeClr val="tx1"/>
        </a:solidFill>
        <a:latin typeface="+mn-lt"/>
        <a:ea typeface="+mn-ea"/>
        <a:cs typeface="+mn-cs"/>
      </a:defRPr>
    </a:lvl7pPr>
    <a:lvl8pPr marL="2632435" algn="l" defTabSz="752125" rtl="0" eaLnBrk="1" latinLnBrk="0" hangingPunct="1">
      <a:defRPr sz="987" kern="1200">
        <a:solidFill>
          <a:schemeClr val="tx1"/>
        </a:solidFill>
        <a:latin typeface="+mn-lt"/>
        <a:ea typeface="+mn-ea"/>
        <a:cs typeface="+mn-cs"/>
      </a:defRPr>
    </a:lvl8pPr>
    <a:lvl9pPr marL="3008495" algn="l" defTabSz="752125" rtl="0" eaLnBrk="1" latinLnBrk="0" hangingPunct="1">
      <a:defRPr sz="98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B7C99B-9A8F-4A5C-BCB1-79527A65C56A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3663" y="685800"/>
            <a:ext cx="4130675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30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7AF47C-5C7B-4D58-8321-285BCD0BE20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603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50" y="1856233"/>
            <a:ext cx="6119417" cy="12808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898" y="3386037"/>
            <a:ext cx="5039518" cy="1527033"/>
          </a:xfrm>
        </p:spPr>
        <p:txBody>
          <a:bodyPr/>
          <a:lstStyle>
            <a:lvl1pPr marL="0" indent="0" algn="ctr">
              <a:buNone/>
              <a:defRPr/>
            </a:lvl1pPr>
            <a:lvl2pPr marL="311162" indent="0" algn="ctr">
              <a:buNone/>
              <a:defRPr/>
            </a:lvl2pPr>
            <a:lvl3pPr marL="622324" indent="0" algn="ctr">
              <a:buNone/>
              <a:defRPr/>
            </a:lvl3pPr>
            <a:lvl4pPr marL="933486" indent="0" algn="ctr">
              <a:buNone/>
              <a:defRPr/>
            </a:lvl4pPr>
            <a:lvl5pPr marL="1244648" indent="0" algn="ctr">
              <a:buNone/>
              <a:defRPr/>
            </a:lvl5pPr>
            <a:lvl6pPr marL="1555811" indent="0" algn="ctr">
              <a:buNone/>
              <a:defRPr/>
            </a:lvl6pPr>
            <a:lvl7pPr marL="1866972" indent="0" algn="ctr">
              <a:buNone/>
              <a:defRPr/>
            </a:lvl7pPr>
            <a:lvl8pPr marL="2178135" indent="0" algn="ctr">
              <a:buNone/>
              <a:defRPr/>
            </a:lvl8pPr>
            <a:lvl9pPr marL="248929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EE584-9CFC-4650-95D0-DFCB4005C4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92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43A1C-6F55-42CD-B370-F8D773881C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19506" y="239293"/>
            <a:ext cx="1619845" cy="50984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9968" y="239293"/>
            <a:ext cx="4739549" cy="50984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48163-74EC-4F40-9DD2-DA6DF291D8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710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59967" y="239293"/>
            <a:ext cx="6479383" cy="5098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98A55-7AE5-4625-9B80-6C1329562E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0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EAF72-ADD8-4CE1-8429-9E91412DCE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7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99" y="3839719"/>
            <a:ext cx="6119417" cy="1186771"/>
          </a:xfrm>
        </p:spPr>
        <p:txBody>
          <a:bodyPr anchor="t"/>
          <a:lstStyle>
            <a:lvl1pPr algn="l">
              <a:defRPr sz="2721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699" y="2532610"/>
            <a:ext cx="6119417" cy="1307108"/>
          </a:xfrm>
        </p:spPr>
        <p:txBody>
          <a:bodyPr anchor="b"/>
          <a:lstStyle>
            <a:lvl1pPr marL="0" indent="0">
              <a:buNone/>
              <a:defRPr sz="1361"/>
            </a:lvl1pPr>
            <a:lvl2pPr marL="311162" indent="0">
              <a:buNone/>
              <a:defRPr sz="1225"/>
            </a:lvl2pPr>
            <a:lvl3pPr marL="622324" indent="0">
              <a:buNone/>
              <a:defRPr sz="1089"/>
            </a:lvl3pPr>
            <a:lvl4pPr marL="933486" indent="0">
              <a:buNone/>
              <a:defRPr sz="953"/>
            </a:lvl4pPr>
            <a:lvl5pPr marL="1244648" indent="0">
              <a:buNone/>
              <a:defRPr sz="953"/>
            </a:lvl5pPr>
            <a:lvl6pPr marL="1555811" indent="0">
              <a:buNone/>
              <a:defRPr sz="953"/>
            </a:lvl6pPr>
            <a:lvl7pPr marL="1866972" indent="0">
              <a:buNone/>
              <a:defRPr sz="953"/>
            </a:lvl7pPr>
            <a:lvl8pPr marL="2178135" indent="0">
              <a:buNone/>
              <a:defRPr sz="953"/>
            </a:lvl8pPr>
            <a:lvl9pPr marL="2489297" indent="0">
              <a:buNone/>
              <a:defRPr sz="9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D802B-6FE0-4AF9-A2CB-D695E99C1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13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968" y="1394252"/>
            <a:ext cx="3179696" cy="3943455"/>
          </a:xfrm>
        </p:spPr>
        <p:txBody>
          <a:bodyPr/>
          <a:lstStyle>
            <a:lvl1pPr>
              <a:defRPr sz="1906"/>
            </a:lvl1pPr>
            <a:lvl2pPr>
              <a:defRPr sz="1633"/>
            </a:lvl2pPr>
            <a:lvl3pPr>
              <a:defRPr sz="1361"/>
            </a:lvl3pPr>
            <a:lvl4pPr>
              <a:defRPr sz="1225"/>
            </a:lvl4pPr>
            <a:lvl5pPr>
              <a:defRPr sz="1225"/>
            </a:lvl5pPr>
            <a:lvl6pPr>
              <a:defRPr sz="1225"/>
            </a:lvl6pPr>
            <a:lvl7pPr>
              <a:defRPr sz="1225"/>
            </a:lvl7pPr>
            <a:lvl8pPr>
              <a:defRPr sz="1225"/>
            </a:lvl8pPr>
            <a:lvl9pPr>
              <a:defRPr sz="12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9653" y="1394252"/>
            <a:ext cx="3179696" cy="3943455"/>
          </a:xfrm>
        </p:spPr>
        <p:txBody>
          <a:bodyPr/>
          <a:lstStyle>
            <a:lvl1pPr>
              <a:defRPr sz="1906"/>
            </a:lvl1pPr>
            <a:lvl2pPr>
              <a:defRPr sz="1633"/>
            </a:lvl2pPr>
            <a:lvl3pPr>
              <a:defRPr sz="1361"/>
            </a:lvl3pPr>
            <a:lvl4pPr>
              <a:defRPr sz="1225"/>
            </a:lvl4pPr>
            <a:lvl5pPr>
              <a:defRPr sz="1225"/>
            </a:lvl5pPr>
            <a:lvl6pPr>
              <a:defRPr sz="1225"/>
            </a:lvl6pPr>
            <a:lvl7pPr>
              <a:defRPr sz="1225"/>
            </a:lvl7pPr>
            <a:lvl8pPr>
              <a:defRPr sz="1225"/>
            </a:lvl8pPr>
            <a:lvl9pPr>
              <a:defRPr sz="12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8445D-8886-44EF-AF8E-7DC98CEAE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16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70" y="1337542"/>
            <a:ext cx="3180947" cy="557422"/>
          </a:xfrm>
        </p:spPr>
        <p:txBody>
          <a:bodyPr anchor="b"/>
          <a:lstStyle>
            <a:lvl1pPr marL="0" indent="0">
              <a:buNone/>
              <a:defRPr sz="1633" b="1"/>
            </a:lvl1pPr>
            <a:lvl2pPr marL="311162" indent="0">
              <a:buNone/>
              <a:defRPr sz="1361" b="1"/>
            </a:lvl2pPr>
            <a:lvl3pPr marL="622324" indent="0">
              <a:buNone/>
              <a:defRPr sz="1225" b="1"/>
            </a:lvl3pPr>
            <a:lvl4pPr marL="933486" indent="0">
              <a:buNone/>
              <a:defRPr sz="1089" b="1"/>
            </a:lvl4pPr>
            <a:lvl5pPr marL="1244648" indent="0">
              <a:buNone/>
              <a:defRPr sz="1089" b="1"/>
            </a:lvl5pPr>
            <a:lvl6pPr marL="1555811" indent="0">
              <a:buNone/>
              <a:defRPr sz="1089" b="1"/>
            </a:lvl6pPr>
            <a:lvl7pPr marL="1866972" indent="0">
              <a:buNone/>
              <a:defRPr sz="1089" b="1"/>
            </a:lvl7pPr>
            <a:lvl8pPr marL="2178135" indent="0">
              <a:buNone/>
              <a:defRPr sz="1089" b="1"/>
            </a:lvl8pPr>
            <a:lvl9pPr marL="2489297" indent="0">
              <a:buNone/>
              <a:defRPr sz="10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70" y="1894963"/>
            <a:ext cx="3180947" cy="3442742"/>
          </a:xfrm>
        </p:spPr>
        <p:txBody>
          <a:bodyPr/>
          <a:lstStyle>
            <a:lvl1pPr>
              <a:defRPr sz="1633"/>
            </a:lvl1pPr>
            <a:lvl2pPr>
              <a:defRPr sz="1361"/>
            </a:lvl2pPr>
            <a:lvl3pPr>
              <a:defRPr sz="1225"/>
            </a:lvl3pPr>
            <a:lvl4pPr>
              <a:defRPr sz="1089"/>
            </a:lvl4pPr>
            <a:lvl5pPr>
              <a:defRPr sz="1089"/>
            </a:lvl5pPr>
            <a:lvl6pPr>
              <a:defRPr sz="1089"/>
            </a:lvl6pPr>
            <a:lvl7pPr>
              <a:defRPr sz="1089"/>
            </a:lvl7pPr>
            <a:lvl8pPr>
              <a:defRPr sz="1089"/>
            </a:lvl8pPr>
            <a:lvl9pPr>
              <a:defRPr sz="10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153" y="1337542"/>
            <a:ext cx="3182196" cy="557422"/>
          </a:xfrm>
        </p:spPr>
        <p:txBody>
          <a:bodyPr anchor="b"/>
          <a:lstStyle>
            <a:lvl1pPr marL="0" indent="0">
              <a:buNone/>
              <a:defRPr sz="1633" b="1"/>
            </a:lvl1pPr>
            <a:lvl2pPr marL="311162" indent="0">
              <a:buNone/>
              <a:defRPr sz="1361" b="1"/>
            </a:lvl2pPr>
            <a:lvl3pPr marL="622324" indent="0">
              <a:buNone/>
              <a:defRPr sz="1225" b="1"/>
            </a:lvl3pPr>
            <a:lvl4pPr marL="933486" indent="0">
              <a:buNone/>
              <a:defRPr sz="1089" b="1"/>
            </a:lvl4pPr>
            <a:lvl5pPr marL="1244648" indent="0">
              <a:buNone/>
              <a:defRPr sz="1089" b="1"/>
            </a:lvl5pPr>
            <a:lvl6pPr marL="1555811" indent="0">
              <a:buNone/>
              <a:defRPr sz="1089" b="1"/>
            </a:lvl6pPr>
            <a:lvl7pPr marL="1866972" indent="0">
              <a:buNone/>
              <a:defRPr sz="1089" b="1"/>
            </a:lvl7pPr>
            <a:lvl8pPr marL="2178135" indent="0">
              <a:buNone/>
              <a:defRPr sz="1089" b="1"/>
            </a:lvl8pPr>
            <a:lvl9pPr marL="2489297" indent="0">
              <a:buNone/>
              <a:defRPr sz="10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153" y="1894963"/>
            <a:ext cx="3182196" cy="3442742"/>
          </a:xfrm>
        </p:spPr>
        <p:txBody>
          <a:bodyPr/>
          <a:lstStyle>
            <a:lvl1pPr>
              <a:defRPr sz="1633"/>
            </a:lvl1pPr>
            <a:lvl2pPr>
              <a:defRPr sz="1361"/>
            </a:lvl2pPr>
            <a:lvl3pPr>
              <a:defRPr sz="1225"/>
            </a:lvl3pPr>
            <a:lvl4pPr>
              <a:defRPr sz="1089"/>
            </a:lvl4pPr>
            <a:lvl5pPr>
              <a:defRPr sz="1089"/>
            </a:lvl5pPr>
            <a:lvl6pPr>
              <a:defRPr sz="1089"/>
            </a:lvl6pPr>
            <a:lvl7pPr>
              <a:defRPr sz="1089"/>
            </a:lvl7pPr>
            <a:lvl8pPr>
              <a:defRPr sz="1089"/>
            </a:lvl8pPr>
            <a:lvl9pPr>
              <a:defRPr sz="10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7959A-2CA6-4F6A-95CB-27F48987D2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7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B7E58-EF0E-4B8F-AB66-8A711CE136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61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910ED-94F7-48DF-8129-6F1339F316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07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71" y="237910"/>
            <a:ext cx="2368525" cy="1012490"/>
          </a:xfrm>
        </p:spPr>
        <p:txBody>
          <a:bodyPr anchor="b"/>
          <a:lstStyle>
            <a:lvl1pPr algn="l">
              <a:defRPr sz="1361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735" y="237908"/>
            <a:ext cx="4024617" cy="5099796"/>
          </a:xfrm>
        </p:spPr>
        <p:txBody>
          <a:bodyPr/>
          <a:lstStyle>
            <a:lvl1pPr>
              <a:defRPr sz="2177"/>
            </a:lvl1pPr>
            <a:lvl2pPr>
              <a:defRPr sz="1906"/>
            </a:lvl2pPr>
            <a:lvl3pPr>
              <a:defRPr sz="1633"/>
            </a:lvl3pPr>
            <a:lvl4pPr>
              <a:defRPr sz="1361"/>
            </a:lvl4pPr>
            <a:lvl5pPr>
              <a:defRPr sz="1361"/>
            </a:lvl5pPr>
            <a:lvl6pPr>
              <a:defRPr sz="1361"/>
            </a:lvl6pPr>
            <a:lvl7pPr>
              <a:defRPr sz="1361"/>
            </a:lvl7pPr>
            <a:lvl8pPr>
              <a:defRPr sz="1361"/>
            </a:lvl8pPr>
            <a:lvl9pPr>
              <a:defRPr sz="136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971" y="1250398"/>
            <a:ext cx="2368525" cy="4087306"/>
          </a:xfrm>
        </p:spPr>
        <p:txBody>
          <a:bodyPr/>
          <a:lstStyle>
            <a:lvl1pPr marL="0" indent="0">
              <a:buNone/>
              <a:defRPr sz="953"/>
            </a:lvl1pPr>
            <a:lvl2pPr marL="311162" indent="0">
              <a:buNone/>
              <a:defRPr sz="817"/>
            </a:lvl2pPr>
            <a:lvl3pPr marL="622324" indent="0">
              <a:buNone/>
              <a:defRPr sz="682"/>
            </a:lvl3pPr>
            <a:lvl4pPr marL="933486" indent="0">
              <a:buNone/>
              <a:defRPr sz="612"/>
            </a:lvl4pPr>
            <a:lvl5pPr marL="1244648" indent="0">
              <a:buNone/>
              <a:defRPr sz="612"/>
            </a:lvl5pPr>
            <a:lvl6pPr marL="1555811" indent="0">
              <a:buNone/>
              <a:defRPr sz="612"/>
            </a:lvl6pPr>
            <a:lvl7pPr marL="1866972" indent="0">
              <a:buNone/>
              <a:defRPr sz="612"/>
            </a:lvl7pPr>
            <a:lvl8pPr marL="2178135" indent="0">
              <a:buNone/>
              <a:defRPr sz="612"/>
            </a:lvl8pPr>
            <a:lvl9pPr marL="2489297" indent="0">
              <a:buNone/>
              <a:defRPr sz="6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E893E-DCCE-4F5C-A79C-0720429858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46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116" y="4182749"/>
            <a:ext cx="4319588" cy="493798"/>
          </a:xfrm>
        </p:spPr>
        <p:txBody>
          <a:bodyPr anchor="b"/>
          <a:lstStyle>
            <a:lvl1pPr algn="l">
              <a:defRPr sz="1361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116" y="533913"/>
            <a:ext cx="4319588" cy="3585210"/>
          </a:xfrm>
        </p:spPr>
        <p:txBody>
          <a:bodyPr/>
          <a:lstStyle>
            <a:lvl1pPr marL="0" indent="0">
              <a:buNone/>
              <a:defRPr sz="2177"/>
            </a:lvl1pPr>
            <a:lvl2pPr marL="311162" indent="0">
              <a:buNone/>
              <a:defRPr sz="1906"/>
            </a:lvl2pPr>
            <a:lvl3pPr marL="622324" indent="0">
              <a:buNone/>
              <a:defRPr sz="1633"/>
            </a:lvl3pPr>
            <a:lvl4pPr marL="933486" indent="0">
              <a:buNone/>
              <a:defRPr sz="1361"/>
            </a:lvl4pPr>
            <a:lvl5pPr marL="1244648" indent="0">
              <a:buNone/>
              <a:defRPr sz="1361"/>
            </a:lvl5pPr>
            <a:lvl6pPr marL="1555811" indent="0">
              <a:buNone/>
              <a:defRPr sz="1361"/>
            </a:lvl6pPr>
            <a:lvl7pPr marL="1866972" indent="0">
              <a:buNone/>
              <a:defRPr sz="1361"/>
            </a:lvl7pPr>
            <a:lvl8pPr marL="2178135" indent="0">
              <a:buNone/>
              <a:defRPr sz="1361"/>
            </a:lvl8pPr>
            <a:lvl9pPr marL="2489297" indent="0">
              <a:buNone/>
              <a:defRPr sz="1361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116" y="4676547"/>
            <a:ext cx="4319588" cy="701273"/>
          </a:xfrm>
        </p:spPr>
        <p:txBody>
          <a:bodyPr/>
          <a:lstStyle>
            <a:lvl1pPr marL="0" indent="0">
              <a:buNone/>
              <a:defRPr sz="953"/>
            </a:lvl1pPr>
            <a:lvl2pPr marL="311162" indent="0">
              <a:buNone/>
              <a:defRPr sz="817"/>
            </a:lvl2pPr>
            <a:lvl3pPr marL="622324" indent="0">
              <a:buNone/>
              <a:defRPr sz="682"/>
            </a:lvl3pPr>
            <a:lvl4pPr marL="933486" indent="0">
              <a:buNone/>
              <a:defRPr sz="612"/>
            </a:lvl4pPr>
            <a:lvl5pPr marL="1244648" indent="0">
              <a:buNone/>
              <a:defRPr sz="612"/>
            </a:lvl5pPr>
            <a:lvl6pPr marL="1555811" indent="0">
              <a:buNone/>
              <a:defRPr sz="612"/>
            </a:lvl6pPr>
            <a:lvl7pPr marL="1866972" indent="0">
              <a:buNone/>
              <a:defRPr sz="612"/>
            </a:lvl7pPr>
            <a:lvl8pPr marL="2178135" indent="0">
              <a:buNone/>
              <a:defRPr sz="612"/>
            </a:lvl8pPr>
            <a:lvl9pPr marL="2489297" indent="0">
              <a:buNone/>
              <a:defRPr sz="6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4EE83-A40E-428F-BC44-4814C63516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98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9967" y="239293"/>
            <a:ext cx="6479383" cy="99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9967" y="1394252"/>
            <a:ext cx="6479383" cy="394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9970" y="5441445"/>
            <a:ext cx="1679839" cy="41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53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59767" y="5441445"/>
            <a:ext cx="2279783" cy="41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53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59513" y="5441445"/>
            <a:ext cx="1679839" cy="41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53"/>
            </a:lvl1pPr>
          </a:lstStyle>
          <a:p>
            <a:pPr>
              <a:defRPr/>
            </a:pPr>
            <a:fld id="{54A44232-DE88-4D07-835E-1620370EDC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5pPr>
      <a:lvl6pPr marL="311162" algn="ctr" rtl="0" fontAlgn="base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6pPr>
      <a:lvl7pPr marL="622324" algn="ctr" rtl="0" fontAlgn="base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7pPr>
      <a:lvl8pPr marL="933486" algn="ctr" rtl="0" fontAlgn="base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8pPr>
      <a:lvl9pPr marL="1244648" algn="ctr" rtl="0" fontAlgn="base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33372" indent="-233372" algn="l" rtl="0" eaLnBrk="0" fontAlgn="base" hangingPunct="0">
        <a:spcBef>
          <a:spcPct val="20000"/>
        </a:spcBef>
        <a:spcAft>
          <a:spcPct val="0"/>
        </a:spcAft>
        <a:buChar char="•"/>
        <a:defRPr sz="2177">
          <a:solidFill>
            <a:schemeClr val="tx1"/>
          </a:solidFill>
          <a:latin typeface="+mn-lt"/>
          <a:ea typeface="+mn-ea"/>
          <a:cs typeface="+mn-cs"/>
        </a:defRPr>
      </a:lvl1pPr>
      <a:lvl2pPr marL="505638" indent="-194477" algn="l" rtl="0" eaLnBrk="0" fontAlgn="base" hangingPunct="0">
        <a:spcBef>
          <a:spcPct val="20000"/>
        </a:spcBef>
        <a:spcAft>
          <a:spcPct val="0"/>
        </a:spcAft>
        <a:buChar char="–"/>
        <a:defRPr sz="1906">
          <a:solidFill>
            <a:schemeClr val="tx1"/>
          </a:solidFill>
          <a:latin typeface="+mn-lt"/>
          <a:cs typeface="+mn-cs"/>
        </a:defRPr>
      </a:lvl2pPr>
      <a:lvl3pPr marL="777904" indent="-155582" algn="l" rtl="0" eaLnBrk="0" fontAlgn="base" hangingPunct="0">
        <a:spcBef>
          <a:spcPct val="20000"/>
        </a:spcBef>
        <a:spcAft>
          <a:spcPct val="0"/>
        </a:spcAft>
        <a:buChar char="•"/>
        <a:defRPr sz="1633">
          <a:solidFill>
            <a:schemeClr val="tx1"/>
          </a:solidFill>
          <a:latin typeface="+mn-lt"/>
          <a:cs typeface="+mn-cs"/>
        </a:defRPr>
      </a:lvl3pPr>
      <a:lvl4pPr marL="1089067" indent="-155582" algn="l" rtl="0" eaLnBrk="0" fontAlgn="base" hangingPunct="0">
        <a:spcBef>
          <a:spcPct val="20000"/>
        </a:spcBef>
        <a:spcAft>
          <a:spcPct val="0"/>
        </a:spcAft>
        <a:buChar char="–"/>
        <a:defRPr sz="1361">
          <a:solidFill>
            <a:schemeClr val="tx1"/>
          </a:solidFill>
          <a:latin typeface="+mn-lt"/>
          <a:cs typeface="+mn-cs"/>
        </a:defRPr>
      </a:lvl4pPr>
      <a:lvl5pPr marL="1400228" indent="-155582" algn="l" rtl="0" eaLnBrk="0" fontAlgn="base" hangingPunct="0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+mn-lt"/>
          <a:cs typeface="+mn-cs"/>
        </a:defRPr>
      </a:lvl5pPr>
      <a:lvl6pPr marL="1711390" indent="-155582" algn="l" rtl="0" fontAlgn="base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+mn-lt"/>
          <a:cs typeface="+mn-cs"/>
        </a:defRPr>
      </a:lvl6pPr>
      <a:lvl7pPr marL="2022554" indent="-155582" algn="l" rtl="0" fontAlgn="base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+mn-lt"/>
          <a:cs typeface="+mn-cs"/>
        </a:defRPr>
      </a:lvl7pPr>
      <a:lvl8pPr marL="2333716" indent="-155582" algn="l" rtl="0" fontAlgn="base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+mn-lt"/>
          <a:cs typeface="+mn-cs"/>
        </a:defRPr>
      </a:lvl8pPr>
      <a:lvl9pPr marL="2644877" indent="-155582" algn="l" rtl="0" fontAlgn="base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1pPr>
      <a:lvl2pPr marL="311162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2pPr>
      <a:lvl3pPr marL="622324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3pPr>
      <a:lvl4pPr marL="933486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4pPr>
      <a:lvl5pPr marL="1244648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5pPr>
      <a:lvl6pPr marL="1555811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6pPr>
      <a:lvl7pPr marL="1866972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7pPr>
      <a:lvl8pPr marL="2178135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8pPr>
      <a:lvl9pPr marL="2489297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5789" y="818229"/>
            <a:ext cx="1358066" cy="1245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17264" y="1185005"/>
            <a:ext cx="3368494" cy="95251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00" b="1" dirty="0">
                <a:ln/>
                <a:solidFill>
                  <a:schemeClr val="accent4"/>
                </a:solidFill>
              </a:rPr>
              <a:t>Child</a:t>
            </a:r>
            <a:r>
              <a:rPr lang="en-US" sz="2721" b="1" dirty="0">
                <a:ln/>
                <a:solidFill>
                  <a:schemeClr val="accent4"/>
                </a:solidFill>
              </a:rPr>
              <a:t> Healthcare </a:t>
            </a:r>
          </a:p>
          <a:p>
            <a:pPr algn="ctr">
              <a:defRPr/>
            </a:pPr>
            <a:r>
              <a:rPr lang="en-US" sz="2721" b="1" dirty="0">
                <a:ln/>
                <a:solidFill>
                  <a:schemeClr val="accent4"/>
                </a:solidFill>
              </a:rPr>
              <a:t>Information For All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708503" y="4912953"/>
            <a:ext cx="2205100" cy="287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25" dirty="0"/>
              <a:t>[Your name here]</a:t>
            </a: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5020387" y="4899989"/>
            <a:ext cx="2206180" cy="287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25" dirty="0"/>
              <a:t>[Event here]</a:t>
            </a:r>
          </a:p>
        </p:txBody>
      </p:sp>
      <p:pic>
        <p:nvPicPr>
          <p:cNvPr id="3078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802959" y="2264890"/>
            <a:ext cx="3338584" cy="23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2"/>
          <p:cNvSpPr>
            <a:spLocks noChangeArrowheads="1"/>
          </p:cNvSpPr>
          <p:nvPr/>
        </p:nvSpPr>
        <p:spPr bwMode="auto">
          <a:xfrm rot="-5400000">
            <a:off x="1161993" y="2935776"/>
            <a:ext cx="1409398" cy="1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408" dirty="0">
                <a:solidFill>
                  <a:srgbClr val="231F20"/>
                </a:solidFill>
                <a:latin typeface="FuturaBT-Light"/>
              </a:rPr>
              <a:t>© 2002 Virginia </a:t>
            </a:r>
            <a:r>
              <a:rPr lang="en-GB" altLang="en-US" sz="408" dirty="0" err="1">
                <a:solidFill>
                  <a:srgbClr val="231F20"/>
                </a:solidFill>
                <a:latin typeface="FuturaBT-Light"/>
              </a:rPr>
              <a:t>Lamprecht</a:t>
            </a:r>
            <a:r>
              <a:rPr lang="en-GB" altLang="en-US" sz="408">
                <a:solidFill>
                  <a:srgbClr val="231F20"/>
                </a:solidFill>
                <a:latin typeface="FuturaBT-Light"/>
              </a:rPr>
              <a:t>, Courtesy of Photoshare</a:t>
            </a:r>
            <a:endParaRPr lang="en-GB" altLang="en-US" sz="408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455863" y="1076430"/>
            <a:ext cx="3889656" cy="95410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fr-FR" sz="2800" dirty="0" smtClean="0"/>
              <a:t>CHIFA est l'un des cinq</a:t>
            </a:r>
            <a:br>
              <a:rPr lang="fr-FR" sz="2800" dirty="0" smtClean="0"/>
            </a:br>
            <a:r>
              <a:rPr lang="fr-FR" sz="2800" dirty="0" smtClean="0"/>
              <a:t>forums mondiaux HIFA</a:t>
            </a:r>
            <a:endParaRPr lang="en-US" sz="2721" b="1" dirty="0">
              <a:ln/>
              <a:solidFill>
                <a:schemeClr val="accent4"/>
              </a:solidFill>
            </a:endParaRPr>
          </a:p>
        </p:txBody>
      </p:sp>
      <p:pic>
        <p:nvPicPr>
          <p:cNvPr id="13315" name="Picture 1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9658" y="3262097"/>
            <a:ext cx="1020980" cy="100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96794" y="2117955"/>
            <a:ext cx="1126860" cy="100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38427" y="3222124"/>
            <a:ext cx="1053392" cy="100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9457" y="3222124"/>
            <a:ext cx="1053392" cy="100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45312" y="3237249"/>
            <a:ext cx="1188442" cy="104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197926" y="2350240"/>
            <a:ext cx="4656532" cy="1870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fr-FR" sz="2400" dirty="0" smtClean="0"/>
              <a:t>Rejoignez le forum de la communauté mondiale et de discussion ici (gratuit):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14" b="1" dirty="0" smtClean="0"/>
              <a:t>www.chifa.org</a:t>
            </a:r>
            <a:endParaRPr lang="en-US" altLang="en-US" sz="2314" b="1" dirty="0"/>
          </a:p>
          <a:p>
            <a:pPr>
              <a:spcBef>
                <a:spcPct val="0"/>
              </a:spcBef>
              <a:buFontTx/>
              <a:buNone/>
            </a:pPr>
            <a:endParaRPr lang="en-GB" altLang="en-US" sz="2042" dirty="0"/>
          </a:p>
        </p:txBody>
      </p:sp>
      <p:sp>
        <p:nvSpPr>
          <p:cNvPr id="3" name="Rectangle 2"/>
          <p:cNvSpPr/>
          <p:nvPr/>
        </p:nvSpPr>
        <p:spPr>
          <a:xfrm>
            <a:off x="2479078" y="4212837"/>
            <a:ext cx="1210589" cy="51103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21" b="1" dirty="0" smtClean="0">
                <a:ln/>
                <a:solidFill>
                  <a:schemeClr val="accent4"/>
                </a:solidFill>
              </a:rPr>
              <a:t>Merci!</a:t>
            </a:r>
            <a:endParaRPr lang="en-US" sz="2721" b="1" dirty="0">
              <a:ln/>
              <a:solidFill>
                <a:schemeClr val="accent4"/>
              </a:solidFill>
            </a:endParaRPr>
          </a:p>
        </p:txBody>
      </p:sp>
      <p:pic>
        <p:nvPicPr>
          <p:cNvPr id="14340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5791" y="818229"/>
            <a:ext cx="1403442" cy="128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1149307" y="1909437"/>
            <a:ext cx="5096255" cy="194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sz="1800" dirty="0" smtClean="0"/>
              <a:t>«5,9 millions d'enfants de moins de 5 ans sont morts en 2015. Plus de la moitié de ces décès précoces d'enfants sont dus à des conditions qui pourraient être évitées ou traitées avec un accès à des interventions simples et abordables »</a:t>
            </a:r>
            <a:endParaRPr lang="en-GB" altLang="en-US" sz="1225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 smtClean="0"/>
              <a:t>OMS,</a:t>
            </a:r>
            <a:r>
              <a:rPr lang="en-GB" altLang="en-US" sz="1225" i="1" dirty="0"/>
              <a:t> </a:t>
            </a:r>
            <a:r>
              <a:rPr lang="en-GB" altLang="en-US" sz="1225" i="1" dirty="0" err="1" smtClean="0"/>
              <a:t>Janvier</a:t>
            </a:r>
            <a:r>
              <a:rPr lang="en-GB" altLang="en-US" sz="1225" i="1" dirty="0" smtClean="0"/>
              <a:t>, </a:t>
            </a:r>
            <a:r>
              <a:rPr lang="en-GB" altLang="en-US" sz="1225" i="1" dirty="0"/>
              <a:t>2016</a:t>
            </a:r>
            <a:endParaRPr lang="en-GB" altLang="en-US" sz="1225" dirty="0"/>
          </a:p>
        </p:txBody>
      </p:sp>
      <p:sp>
        <p:nvSpPr>
          <p:cNvPr id="5" name="Rectangle 4"/>
          <p:cNvSpPr/>
          <p:nvPr/>
        </p:nvSpPr>
        <p:spPr>
          <a:xfrm>
            <a:off x="2408158" y="1076432"/>
            <a:ext cx="3060453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fr-FR" sz="2800" b="1" dirty="0" smtClean="0"/>
              <a:t>la problématique</a:t>
            </a:r>
            <a:endParaRPr lang="en-US" sz="2700" b="1" dirty="0">
              <a:ln/>
              <a:solidFill>
                <a:schemeClr val="accent4"/>
              </a:solidFill>
            </a:endParaRPr>
          </a:p>
        </p:txBody>
      </p:sp>
      <p:pic>
        <p:nvPicPr>
          <p:cNvPr id="5124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382996" y="3380072"/>
            <a:ext cx="3021839" cy="179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122" y="666974"/>
            <a:ext cx="1259749" cy="115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1"/>
          <p:cNvSpPr>
            <a:spLocks noChangeArrowheads="1"/>
          </p:cNvSpPr>
          <p:nvPr/>
        </p:nvSpPr>
        <p:spPr bwMode="auto">
          <a:xfrm rot="-5400000">
            <a:off x="5857338" y="3881127"/>
            <a:ext cx="1340421" cy="1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408">
                <a:solidFill>
                  <a:srgbClr val="231F20"/>
                </a:solidFill>
                <a:latin typeface="FuturaBT-Light"/>
              </a:rPr>
              <a:t>© 2003 Arturo Sanabria, Courtesy of Photoshare</a:t>
            </a:r>
            <a:endParaRPr lang="en-GB" altLang="en-US" sz="408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6718" y="2350239"/>
            <a:ext cx="5733691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2000" dirty="0" smtClean="0"/>
              <a:t>Un monde où tous les </a:t>
            </a:r>
            <a:r>
              <a:rPr lang="fr-FR" sz="2000" b="1" dirty="0" smtClean="0"/>
              <a:t>personnels de santé, chaque parent et chaque enfant a accès à l'information </a:t>
            </a:r>
            <a:r>
              <a:rPr lang="fr-FR" sz="2000" dirty="0" smtClean="0"/>
              <a:t>sur la santé dont ils ont besoin pour protéger leur propre santé et la santé des enfants dont ils ont la charge</a:t>
            </a:r>
            <a:endParaRPr lang="en-US" altLang="en-US" sz="714" dirty="0"/>
          </a:p>
        </p:txBody>
      </p:sp>
      <p:sp>
        <p:nvSpPr>
          <p:cNvPr id="5" name="Rectangle 4"/>
          <p:cNvSpPr/>
          <p:nvPr/>
        </p:nvSpPr>
        <p:spPr>
          <a:xfrm>
            <a:off x="2248101" y="1076432"/>
            <a:ext cx="3222357" cy="51103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21" b="1" dirty="0" smtClean="0">
                <a:ln/>
                <a:solidFill>
                  <a:schemeClr val="accent4"/>
                </a:solidFill>
              </a:rPr>
              <a:t>la vision de CHIFA</a:t>
            </a:r>
            <a:endParaRPr lang="en-US" sz="2721" b="1" dirty="0">
              <a:ln/>
              <a:solidFill>
                <a:schemeClr val="accent4"/>
              </a:solidFill>
            </a:endParaRPr>
          </a:p>
        </p:txBody>
      </p:sp>
      <p:pic>
        <p:nvPicPr>
          <p:cNvPr id="6148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03" y="831195"/>
            <a:ext cx="1358066" cy="1245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3754" y="1713885"/>
            <a:ext cx="5194571" cy="41248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94477" indent="-194477">
              <a:buFont typeface="Courier New" panose="02070309020205020404" pitchFamily="49" charset="0"/>
              <a:buChar char="o"/>
              <a:defRPr/>
            </a:pPr>
            <a:endParaRPr lang="en-GB" sz="1361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fr-FR" sz="1400" dirty="0" smtClean="0"/>
              <a:t>Une campagne mondiale</a:t>
            </a:r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endParaRPr lang="en-GB" sz="1361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fr-FR" sz="1361" dirty="0" smtClean="0"/>
              <a:t>Un réseau professionnel</a:t>
            </a:r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endParaRPr lang="en-GB" sz="1361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en-GB" sz="1361" dirty="0" smtClean="0"/>
              <a:t>Un forum de discussion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fr-FR" dirty="0" smtClean="0"/>
              <a:t>qui répond aux besoins en information et l'éducation de ceux qui prennent soins des enfants dans les pays à revenu faible ou intermédiaire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fr-FR" dirty="0" smtClean="0"/>
              <a:t>Le mandat de CHIFA inclut les droits des enfants à la santé et les soins de santé et les déterminants sociaux de la santé</a:t>
            </a:r>
            <a:r>
              <a:rPr lang="en-GB" dirty="0" smtClean="0"/>
              <a:t>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362950" y="932174"/>
            <a:ext cx="3946338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fr-FR" sz="2800" b="1" dirty="0" smtClean="0"/>
              <a:t>Qu'est-ce que CHIFA?</a:t>
            </a:r>
            <a:endParaRPr lang="en-US" sz="2721" b="1" dirty="0">
              <a:ln/>
              <a:solidFill>
                <a:schemeClr val="accent4"/>
              </a:solidFill>
            </a:endParaRPr>
          </a:p>
        </p:txBody>
      </p:sp>
      <p:pic>
        <p:nvPicPr>
          <p:cNvPr id="7172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675736" y="1453728"/>
            <a:ext cx="2907856" cy="181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9634" y="677779"/>
            <a:ext cx="1130100" cy="103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1"/>
          <p:cNvSpPr>
            <a:spLocks noChangeArrowheads="1"/>
          </p:cNvSpPr>
          <p:nvPr/>
        </p:nvSpPr>
        <p:spPr bwMode="auto">
          <a:xfrm rot="-5400000">
            <a:off x="6017323" y="2168151"/>
            <a:ext cx="1245170" cy="1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408">
                <a:solidFill>
                  <a:srgbClr val="231F20"/>
                </a:solidFill>
                <a:latin typeface="FuturaBT-Light"/>
              </a:rPr>
              <a:t>© 2010 Rupal Shah, Courtesy of Photoshare</a:t>
            </a:r>
            <a:endParaRPr lang="en-GB" altLang="en-US" sz="408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3172" y="929412"/>
            <a:ext cx="4163191" cy="51103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21" b="1" dirty="0" smtClean="0">
                <a:ln/>
                <a:solidFill>
                  <a:schemeClr val="accent4"/>
                </a:solidFill>
              </a:rPr>
              <a:t>Les </a:t>
            </a:r>
            <a:r>
              <a:rPr lang="fr-FR" sz="2721" b="1" dirty="0" smtClean="0">
                <a:ln/>
                <a:solidFill>
                  <a:schemeClr val="accent4"/>
                </a:solidFill>
              </a:rPr>
              <a:t>membres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de CHIFA </a:t>
            </a:r>
            <a:endParaRPr lang="en-US" sz="2721" b="1" dirty="0">
              <a:ln/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0993" y="1829488"/>
            <a:ext cx="4900701" cy="33590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94477" indent="-194477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1633" b="1" dirty="0" smtClean="0"/>
              <a:t>3000 </a:t>
            </a:r>
            <a:r>
              <a:rPr lang="fr-FR" altLang="en-US" sz="1633" b="1" dirty="0" smtClean="0"/>
              <a:t>membres</a:t>
            </a:r>
            <a:r>
              <a:rPr lang="en-US" altLang="en-US" sz="1633" b="1" dirty="0" smtClean="0"/>
              <a:t> </a:t>
            </a:r>
            <a:endParaRPr lang="en-US" altLang="en-US" sz="1633" b="1" dirty="0"/>
          </a:p>
          <a:p>
            <a:pPr eaLnBrk="1" hangingPunct="1">
              <a:defRPr/>
            </a:pPr>
            <a:endParaRPr lang="en-US" altLang="en-US" sz="1633" dirty="0" smtClean="0"/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633" dirty="0" smtClean="0"/>
              <a:t>Les </a:t>
            </a:r>
            <a:r>
              <a:rPr lang="fr-FR" altLang="en-US" sz="1633" dirty="0" smtClean="0"/>
              <a:t>professionnels</a:t>
            </a:r>
            <a:r>
              <a:rPr lang="en-US" altLang="en-US" sz="1633" dirty="0" smtClean="0"/>
              <a:t> de </a:t>
            </a:r>
            <a:r>
              <a:rPr lang="fr-FR" altLang="en-US" sz="1633" dirty="0" smtClean="0"/>
              <a:t>santé infantile</a:t>
            </a:r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endParaRPr lang="en-US" altLang="en-US" sz="1633" dirty="0"/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633" dirty="0" smtClean="0"/>
              <a:t>Les </a:t>
            </a:r>
            <a:r>
              <a:rPr lang="fr-FR" altLang="en-US" sz="1633" dirty="0" smtClean="0"/>
              <a:t>décideurs</a:t>
            </a:r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endParaRPr lang="en-US" altLang="en-US" sz="1633" dirty="0"/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633" dirty="0" smtClean="0"/>
              <a:t>Les </a:t>
            </a:r>
            <a:r>
              <a:rPr lang="fr-FR" altLang="en-US" sz="1633" dirty="0" smtClean="0"/>
              <a:t>chercheurs</a:t>
            </a:r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endParaRPr lang="en-US" altLang="en-US" sz="1633" dirty="0"/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r>
              <a:rPr lang="fr-FR" sz="1600" dirty="0" smtClean="0"/>
              <a:t>Les éditeurs</a:t>
            </a:r>
            <a:r>
              <a:rPr lang="en-US" altLang="en-US" sz="1633" dirty="0" smtClean="0"/>
              <a:t> </a:t>
            </a:r>
            <a:endParaRPr lang="en-US" altLang="en-US" sz="1633" dirty="0"/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endParaRPr lang="en-US" altLang="en-US" sz="1633" dirty="0"/>
          </a:p>
          <a:p>
            <a:pPr marL="505638" lvl="1" indent="-194477" eaLnBrk="1" hangingPunct="1">
              <a:buFont typeface="Arial" panose="020B0604020202020204" pitchFamily="34" charset="0"/>
              <a:buChar char="•"/>
              <a:defRPr/>
            </a:pPr>
            <a:r>
              <a:rPr lang="fr-FR" altLang="en-US" sz="1633" dirty="0" smtClean="0"/>
              <a:t>Spécialistes</a:t>
            </a:r>
            <a:r>
              <a:rPr lang="en-US" altLang="en-US" sz="1633" dirty="0" smtClean="0"/>
              <a:t> en information</a:t>
            </a:r>
            <a:endParaRPr lang="en-US" altLang="en-US" sz="1633" dirty="0"/>
          </a:p>
          <a:p>
            <a:pPr marL="194477" indent="-194477" eaLnBrk="1" hangingPunct="1">
              <a:buFont typeface="Courier New" panose="02070309020205020404" pitchFamily="49" charset="0"/>
              <a:buChar char="o"/>
              <a:defRPr/>
            </a:pPr>
            <a:endParaRPr lang="en-US" altLang="en-US" sz="1633" dirty="0"/>
          </a:p>
          <a:p>
            <a:pPr marL="194477" indent="-194477" eaLnBrk="1" hangingPunct="1">
              <a:buFont typeface="Courier New" panose="02070309020205020404" pitchFamily="49" charset="0"/>
              <a:buChar char="o"/>
              <a:defRPr/>
            </a:pPr>
            <a:r>
              <a:rPr lang="fr-FR" altLang="en-US" sz="1633" b="1" dirty="0" smtClean="0"/>
              <a:t>dans</a:t>
            </a:r>
            <a:r>
              <a:rPr lang="en-US" altLang="en-US" sz="1633" b="1" dirty="0" smtClean="0"/>
              <a:t> 140 pays</a:t>
            </a:r>
            <a:endParaRPr lang="en-GB" dirty="0"/>
          </a:p>
        </p:txBody>
      </p:sp>
      <p:pic>
        <p:nvPicPr>
          <p:cNvPr id="819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242598" y="2773361"/>
            <a:ext cx="1892863" cy="185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Content Placeholder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06" y="732879"/>
            <a:ext cx="1179799" cy="10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1"/>
          <p:cNvSpPr>
            <a:spLocks noChangeArrowheads="1"/>
          </p:cNvSpPr>
          <p:nvPr/>
        </p:nvSpPr>
        <p:spPr bwMode="auto">
          <a:xfrm rot="-5400000">
            <a:off x="5676781" y="2800724"/>
            <a:ext cx="1236959" cy="1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408">
                <a:solidFill>
                  <a:srgbClr val="231F20"/>
                </a:solidFill>
                <a:latin typeface="FuturaBT-Light"/>
              </a:rPr>
              <a:t>© 2005 Ben Barber, Courtesy of Photoshare</a:t>
            </a:r>
            <a:endParaRPr lang="en-GB" altLang="en-US" sz="408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hifadev.evucan.com/sites/default/files/styles/large/public/forummembershipgrowth/CHIFA%20Growth%202015.PNG?itok=cih7t5m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7623" y="1713884"/>
            <a:ext cx="4504194" cy="308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13172" y="929412"/>
            <a:ext cx="4163191" cy="51103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21" b="1" dirty="0" smtClean="0">
                <a:ln/>
                <a:solidFill>
                  <a:schemeClr val="accent4"/>
                </a:solidFill>
              </a:rPr>
              <a:t>Les </a:t>
            </a:r>
            <a:r>
              <a:rPr lang="fr-FR" sz="2721" b="1" dirty="0" smtClean="0">
                <a:ln/>
                <a:solidFill>
                  <a:schemeClr val="accent4"/>
                </a:solidFill>
              </a:rPr>
              <a:t>membres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de CHIFA </a:t>
            </a:r>
            <a:endParaRPr lang="en-US" sz="2721" b="1" dirty="0">
              <a:ln/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hifadev.evucan.com/sites/default/files/styles/large/public/forummaps/chifa%20world%20map%20Jan%202016.PNG?itok=FIHHbyI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056" y="2154689"/>
            <a:ext cx="5373917" cy="259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58569" y="944825"/>
            <a:ext cx="3562064" cy="92974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2721" b="1" dirty="0" smtClean="0">
                <a:ln/>
                <a:solidFill>
                  <a:schemeClr val="accent4"/>
                </a:solidFill>
              </a:rPr>
              <a:t>la </a:t>
            </a:r>
            <a:r>
              <a:rPr lang="fr-FR" sz="2721" b="1" dirty="0" smtClean="0">
                <a:ln/>
                <a:solidFill>
                  <a:schemeClr val="accent4"/>
                </a:solidFill>
              </a:rPr>
              <a:t>répartition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des</a:t>
            </a:r>
          </a:p>
          <a:p>
            <a:pPr algn="ctr">
              <a:defRPr/>
            </a:pP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fr-FR" sz="2721" b="1" dirty="0" smtClean="0">
                <a:ln/>
                <a:solidFill>
                  <a:schemeClr val="accent4"/>
                </a:solidFill>
              </a:rPr>
              <a:t>membres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de CHIFA </a:t>
            </a:r>
          </a:p>
        </p:txBody>
      </p:sp>
      <p:pic>
        <p:nvPicPr>
          <p:cNvPr id="10244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6820" y="792303"/>
            <a:ext cx="1147387" cy="1053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6450" y="1273163"/>
            <a:ext cx="496771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GB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fr-FR" dirty="0" smtClean="0"/>
              <a:t>faire</a:t>
            </a:r>
            <a:r>
              <a:rPr lang="en-GB" dirty="0" smtClean="0"/>
              <a:t> </a:t>
            </a:r>
            <a:r>
              <a:rPr lang="fr-FR" dirty="0" smtClean="0"/>
              <a:t>partie</a:t>
            </a:r>
            <a:r>
              <a:rPr lang="en-GB" dirty="0" smtClean="0"/>
              <a:t> </a:t>
            </a:r>
            <a:r>
              <a:rPr lang="fr-FR" dirty="0" smtClean="0"/>
              <a:t>d’une</a:t>
            </a:r>
            <a:r>
              <a:rPr lang="en-GB" dirty="0" smtClean="0"/>
              <a:t> </a:t>
            </a:r>
            <a:r>
              <a:rPr lang="fr-FR" dirty="0" smtClean="0"/>
              <a:t>communauté</a:t>
            </a:r>
            <a:r>
              <a:rPr lang="en-GB" dirty="0" smtClean="0"/>
              <a:t> </a:t>
            </a:r>
            <a:r>
              <a:rPr lang="fr-FR" dirty="0" smtClean="0"/>
              <a:t>mondiale</a:t>
            </a:r>
          </a:p>
          <a:p>
            <a:pPr marL="505638" lvl="1" indent="-194477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Plus de 3000 </a:t>
            </a:r>
            <a:r>
              <a:rPr lang="fr-FR" dirty="0" smtClean="0"/>
              <a:t>membres</a:t>
            </a:r>
            <a:r>
              <a:rPr lang="en-GB" dirty="0" smtClean="0"/>
              <a:t> </a:t>
            </a:r>
            <a:r>
              <a:rPr lang="fr-FR" dirty="0" smtClean="0"/>
              <a:t>dans</a:t>
            </a:r>
            <a:r>
              <a:rPr lang="en-GB" dirty="0" smtClean="0"/>
              <a:t> 140 pays</a:t>
            </a:r>
            <a:endParaRPr lang="en-GB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endParaRPr lang="en-GB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fr-FR" dirty="0" smtClean="0"/>
              <a:t>Se renseigner sur les offres de financement et de formation, sites utiles, de nouvelles publications</a:t>
            </a:r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endParaRPr lang="en-GB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fr-FR" dirty="0" smtClean="0"/>
              <a:t>Sensibiliser sur votre organisation, les activités et les services</a:t>
            </a:r>
            <a:endParaRPr lang="en-GB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fr-FR" dirty="0" smtClean="0"/>
              <a:t>Partager</a:t>
            </a:r>
            <a:r>
              <a:rPr lang="en-GB" dirty="0" smtClean="0"/>
              <a:t> </a:t>
            </a:r>
            <a:r>
              <a:rPr lang="fr-FR" dirty="0" smtClean="0"/>
              <a:t>votre</a:t>
            </a:r>
            <a:r>
              <a:rPr lang="en-GB" dirty="0" smtClean="0"/>
              <a:t> experience et </a:t>
            </a:r>
            <a:r>
              <a:rPr lang="fr-FR" dirty="0" smtClean="0"/>
              <a:t>apprendre</a:t>
            </a:r>
            <a:r>
              <a:rPr lang="en-GB" dirty="0" smtClean="0"/>
              <a:t> chez les </a:t>
            </a:r>
            <a:r>
              <a:rPr lang="fr-FR" dirty="0" smtClean="0"/>
              <a:t>autres</a:t>
            </a:r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endParaRPr lang="en-GB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fr-FR" dirty="0" smtClean="0"/>
              <a:t>Contacter</a:t>
            </a:r>
            <a:r>
              <a:rPr lang="en-GB" dirty="0" smtClean="0"/>
              <a:t> de </a:t>
            </a:r>
            <a:r>
              <a:rPr lang="fr-FR" dirty="0" smtClean="0"/>
              <a:t>nouvelles</a:t>
            </a:r>
            <a:r>
              <a:rPr lang="en-GB" dirty="0" smtClean="0"/>
              <a:t> </a:t>
            </a:r>
            <a:r>
              <a:rPr lang="fr-FR" dirty="0" smtClean="0"/>
              <a:t>personnes</a:t>
            </a:r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endParaRPr lang="en-GB" dirty="0"/>
          </a:p>
          <a:p>
            <a:pPr marL="194477" indent="-194477">
              <a:buFont typeface="Courier New" panose="02070309020205020404" pitchFamily="49" charset="0"/>
              <a:buChar char="o"/>
              <a:defRPr/>
            </a:pPr>
            <a:r>
              <a:rPr lang="fr-FR" dirty="0" smtClean="0"/>
              <a:t>Collaborer pour atteindre des objectifs communs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932071" y="883631"/>
            <a:ext cx="5126724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fr-FR" sz="2800" dirty="0" smtClean="0"/>
              <a:t>Pourquoi devrais-je m’inscrire?</a:t>
            </a:r>
            <a:endParaRPr lang="en-US" sz="2721" b="1" dirty="0">
              <a:ln/>
              <a:solidFill>
                <a:schemeClr val="accent4"/>
              </a:solidFill>
            </a:endParaRPr>
          </a:p>
        </p:txBody>
      </p:sp>
      <p:pic>
        <p:nvPicPr>
          <p:cNvPr id="11268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71358" y="2201857"/>
            <a:ext cx="1527955" cy="125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328" y="362337"/>
            <a:ext cx="1136583" cy="104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1"/>
          <p:cNvSpPr>
            <a:spLocks noChangeArrowheads="1"/>
          </p:cNvSpPr>
          <p:nvPr/>
        </p:nvSpPr>
        <p:spPr bwMode="auto">
          <a:xfrm rot="-5400000">
            <a:off x="5591386" y="4233339"/>
            <a:ext cx="1284584" cy="1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408">
                <a:solidFill>
                  <a:srgbClr val="231F20"/>
                </a:solidFill>
                <a:latin typeface="FuturaBT-Light"/>
              </a:rPr>
              <a:t>© 2007 Julius Ayuure, Courtesy of Photoshare</a:t>
            </a:r>
            <a:endParaRPr lang="en-GB" altLang="en-US" sz="408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050990" y="2053130"/>
            <a:ext cx="2009547" cy="1735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sz="1400" b="1" dirty="0" smtClean="0"/>
              <a:t>«J'ai bénéficié</a:t>
            </a:r>
            <a:br>
              <a:rPr lang="fr-FR" sz="1400" b="1" dirty="0" smtClean="0"/>
            </a:br>
            <a:r>
              <a:rPr lang="fr-FR" sz="1400" b="1" dirty="0" smtClean="0"/>
              <a:t>grandement de nombreux articles partagés. »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 smtClean="0"/>
              <a:t>Isaac </a:t>
            </a:r>
            <a:r>
              <a:rPr lang="en-GB" altLang="en-US" sz="1225" i="1" dirty="0"/>
              <a:t>E </a:t>
            </a:r>
            <a:r>
              <a:rPr lang="en-GB" altLang="en-US" sz="1225" i="1" dirty="0" err="1"/>
              <a:t>Ocheke</a:t>
            </a:r>
            <a:r>
              <a:rPr lang="en-GB" altLang="en-US" sz="1225" i="1" dirty="0"/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sz="1400" dirty="0" smtClean="0"/>
              <a:t>Consultant Pédiatre</a:t>
            </a:r>
            <a:r>
              <a:rPr lang="en-GB" altLang="en-US" sz="1225" i="1" dirty="0" smtClean="0"/>
              <a:t>, </a:t>
            </a:r>
            <a:endParaRPr lang="en-GB" altLang="en-US" sz="1225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 err="1"/>
              <a:t>Jos</a:t>
            </a:r>
            <a:r>
              <a:rPr lang="en-GB" altLang="en-US" sz="1225" i="1" dirty="0"/>
              <a:t> University Teaching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/>
              <a:t>Hospital, Nigeria</a:t>
            </a:r>
            <a:endParaRPr lang="en-GB" altLang="en-US" sz="1225" dirty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4090160" y="2147124"/>
            <a:ext cx="2450351" cy="1142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sz="1400" b="1" dirty="0" smtClean="0"/>
              <a:t>« Ce type d’engagement et</a:t>
            </a:r>
            <a:br>
              <a:rPr lang="fr-FR" sz="1400" b="1" dirty="0" smtClean="0"/>
            </a:br>
            <a:r>
              <a:rPr lang="fr-FR" sz="1400" b="1" dirty="0" smtClean="0"/>
              <a:t>discussion est</a:t>
            </a:r>
            <a:br>
              <a:rPr lang="fr-FR" sz="1400" b="1" dirty="0" smtClean="0"/>
            </a:br>
            <a:r>
              <a:rPr lang="fr-FR" sz="1400" b="1" dirty="0" smtClean="0"/>
              <a:t>absolument essentiel. » </a:t>
            </a:r>
            <a:r>
              <a:rPr lang="en-GB" altLang="en-US" sz="1225" i="1" dirty="0" smtClean="0"/>
              <a:t>Jonathan </a:t>
            </a:r>
            <a:r>
              <a:rPr lang="en-GB" altLang="en-US" sz="1225" i="1" dirty="0" err="1"/>
              <a:t>Spector</a:t>
            </a:r>
            <a:r>
              <a:rPr lang="en-GB" altLang="en-US" sz="1225" i="1" dirty="0"/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i="1" dirty="0" err="1" smtClean="0"/>
              <a:t>Médecins</a:t>
            </a:r>
            <a:r>
              <a:rPr lang="en-US" sz="1400" i="1" dirty="0" smtClean="0"/>
              <a:t> Sans </a:t>
            </a:r>
            <a:r>
              <a:rPr lang="en-US" sz="1400" i="1" dirty="0" err="1" smtClean="0"/>
              <a:t>Frontières</a:t>
            </a:r>
            <a:r>
              <a:rPr lang="en-US" sz="1400" dirty="0" smtClean="0"/>
              <a:t> </a:t>
            </a:r>
            <a:endParaRPr lang="en-GB" altLang="en-US" sz="1225" dirty="0"/>
          </a:p>
        </p:txBody>
      </p:sp>
      <p:sp>
        <p:nvSpPr>
          <p:cNvPr id="6" name="Rectangle 5"/>
          <p:cNvSpPr/>
          <p:nvPr/>
        </p:nvSpPr>
        <p:spPr>
          <a:xfrm>
            <a:off x="1710928" y="883629"/>
            <a:ext cx="4950394" cy="92974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fr-FR" sz="2721" b="1" dirty="0" smtClean="0">
                <a:ln/>
                <a:solidFill>
                  <a:schemeClr val="accent4"/>
                </a:solidFill>
              </a:rPr>
              <a:t>Que-disent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les </a:t>
            </a:r>
            <a:r>
              <a:rPr lang="fr-FR" sz="2721" b="1" dirty="0" smtClean="0">
                <a:ln/>
                <a:solidFill>
                  <a:schemeClr val="accent4"/>
                </a:solidFill>
              </a:rPr>
              <a:t>membres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  <a:r>
              <a:rPr lang="fr-FR" sz="2721" b="1" dirty="0" smtClean="0">
                <a:ln/>
                <a:solidFill>
                  <a:schemeClr val="accent4"/>
                </a:solidFill>
              </a:rPr>
              <a:t>sur</a:t>
            </a:r>
            <a:r>
              <a:rPr lang="en-US" sz="2721" b="1" dirty="0" smtClean="0">
                <a:ln/>
                <a:solidFill>
                  <a:schemeClr val="accent4"/>
                </a:solidFill>
              </a:rPr>
              <a:t> </a:t>
            </a:r>
          </a:p>
          <a:p>
            <a:pPr algn="ctr">
              <a:defRPr/>
            </a:pPr>
            <a:r>
              <a:rPr lang="en-US" sz="2721" b="1" dirty="0" smtClean="0">
                <a:ln/>
                <a:solidFill>
                  <a:schemeClr val="accent4"/>
                </a:solidFill>
              </a:rPr>
              <a:t>CHIFA</a:t>
            </a:r>
            <a:r>
              <a:rPr lang="en-US" sz="2721" b="1" dirty="0">
                <a:ln/>
                <a:solidFill>
                  <a:schemeClr val="accent4"/>
                </a:solidFill>
              </a:rPr>
              <a:t>?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1050990" y="3869284"/>
            <a:ext cx="514595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sz="1400" b="1" dirty="0" smtClean="0"/>
              <a:t>« CHIFA est un excellent forum pour atteindre rapidement les professionnels de santé  [...] Il est facile d’amener les personnels de santé à corriger l'information, par exemple sur la qualité des soins, l'obésité, le développement de l'enfant. Je continue à utiliser CHIFA, et ses discussions stimulantes » </a:t>
            </a:r>
            <a:r>
              <a:rPr lang="fr-FR" sz="1400" dirty="0" smtClean="0"/>
              <a:t>.</a:t>
            </a:r>
            <a:r>
              <a:rPr lang="en-GB" altLang="en-US" sz="1225" i="1" dirty="0" smtClean="0"/>
              <a:t>Dr</a:t>
            </a:r>
            <a:r>
              <a:rPr lang="en-GB" altLang="en-US" sz="1225" i="1" dirty="0"/>
              <a:t>. Elizabeth Mason, </a:t>
            </a:r>
            <a:r>
              <a:rPr lang="fr-FR" sz="1400" dirty="0" smtClean="0"/>
              <a:t>Ancien directeur du Département de la mère, du nouveau-né, la santé des adolescents et des enfants de l'OMS</a:t>
            </a:r>
            <a:endParaRPr lang="en-GB" altLang="en-US" sz="1225" dirty="0"/>
          </a:p>
        </p:txBody>
      </p:sp>
      <p:pic>
        <p:nvPicPr>
          <p:cNvPr id="12294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0186" y="782577"/>
            <a:ext cx="1092286" cy="10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335</Words>
  <Application>Microsoft Office PowerPoint</Application>
  <PresentationFormat>Custom</PresentationFormat>
  <Paragraphs>71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FuturaBT-Light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Swansea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CHILD2015</dc:title>
  <dc:creator>Steve</dc:creator>
  <cp:lastModifiedBy>Neil Pakenham-Walsh</cp:lastModifiedBy>
  <cp:revision>182</cp:revision>
  <dcterms:created xsi:type="dcterms:W3CDTF">2011-05-05T19:31:10Z</dcterms:created>
  <dcterms:modified xsi:type="dcterms:W3CDTF">2016-09-07T08:46:41Z</dcterms:modified>
</cp:coreProperties>
</file>