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2" r:id="rId4"/>
    <p:sldId id="265" r:id="rId5"/>
    <p:sldId id="263" r:id="rId6"/>
    <p:sldId id="257" r:id="rId7"/>
    <p:sldId id="258" r:id="rId8"/>
    <p:sldId id="259" r:id="rId9"/>
    <p:sldId id="266" r:id="rId10"/>
    <p:sldId id="260" r:id="rId11"/>
    <p:sldId id="261" r:id="rId12"/>
  </p:sldIdLst>
  <p:sldSz cx="7199313" cy="597535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7606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7521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12818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50424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880310" algn="l" defTabSz="75212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256372" algn="l" defTabSz="75212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2632435" algn="l" defTabSz="75212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008495" algn="l" defTabSz="75212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82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9205"/>
    <a:srgbClr val="0000FF"/>
    <a:srgbClr val="006000"/>
    <a:srgbClr val="0027A2"/>
    <a:srgbClr val="3366CC"/>
    <a:srgbClr val="0033CC"/>
    <a:srgbClr val="DEDEDE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01" autoAdjust="0"/>
  </p:normalViewPr>
  <p:slideViewPr>
    <p:cSldViewPr>
      <p:cViewPr varScale="1">
        <p:scale>
          <a:sx n="73" d="100"/>
          <a:sy n="73" d="100"/>
        </p:scale>
        <p:origin x="1740" y="72"/>
      </p:cViewPr>
      <p:guideLst>
        <p:guide orient="horz" pos="1882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63663" y="685800"/>
            <a:ext cx="41306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37AF47C-5C7B-4D58-8321-285BCD0BE2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661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87" kern="1200">
        <a:solidFill>
          <a:schemeClr val="tx1"/>
        </a:solidFill>
        <a:latin typeface="Arial" charset="0"/>
        <a:ea typeface="+mn-ea"/>
        <a:cs typeface="Arial" charset="0"/>
      </a:defRPr>
    </a:lvl1pPr>
    <a:lvl2pPr marL="376062" algn="l" rtl="0" eaLnBrk="0" fontAlgn="base" hangingPunct="0">
      <a:spcBef>
        <a:spcPct val="30000"/>
      </a:spcBef>
      <a:spcAft>
        <a:spcPct val="0"/>
      </a:spcAft>
      <a:defRPr sz="987" kern="1200">
        <a:solidFill>
          <a:schemeClr val="tx1"/>
        </a:solidFill>
        <a:latin typeface="Arial" charset="0"/>
        <a:ea typeface="+mn-ea"/>
        <a:cs typeface="Arial" charset="0"/>
      </a:defRPr>
    </a:lvl2pPr>
    <a:lvl3pPr marL="752125" algn="l" rtl="0" eaLnBrk="0" fontAlgn="base" hangingPunct="0">
      <a:spcBef>
        <a:spcPct val="30000"/>
      </a:spcBef>
      <a:spcAft>
        <a:spcPct val="0"/>
      </a:spcAft>
      <a:defRPr sz="987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28186" algn="l" rtl="0" eaLnBrk="0" fontAlgn="base" hangingPunct="0">
      <a:spcBef>
        <a:spcPct val="30000"/>
      </a:spcBef>
      <a:spcAft>
        <a:spcPct val="0"/>
      </a:spcAft>
      <a:defRPr sz="987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04248" algn="l" rtl="0" eaLnBrk="0" fontAlgn="base" hangingPunct="0">
      <a:spcBef>
        <a:spcPct val="30000"/>
      </a:spcBef>
      <a:spcAft>
        <a:spcPct val="0"/>
      </a:spcAft>
      <a:defRPr sz="987" kern="1200">
        <a:solidFill>
          <a:schemeClr val="tx1"/>
        </a:solidFill>
        <a:latin typeface="Arial" charset="0"/>
        <a:ea typeface="+mn-ea"/>
        <a:cs typeface="Arial" charset="0"/>
      </a:defRPr>
    </a:lvl5pPr>
    <a:lvl6pPr marL="1880310" algn="l" defTabSz="752125" rtl="0" eaLnBrk="1" latinLnBrk="0" hangingPunct="1">
      <a:defRPr sz="987" kern="1200">
        <a:solidFill>
          <a:schemeClr val="tx1"/>
        </a:solidFill>
        <a:latin typeface="+mn-lt"/>
        <a:ea typeface="+mn-ea"/>
        <a:cs typeface="+mn-cs"/>
      </a:defRPr>
    </a:lvl6pPr>
    <a:lvl7pPr marL="2256372" algn="l" defTabSz="752125" rtl="0" eaLnBrk="1" latinLnBrk="0" hangingPunct="1">
      <a:defRPr sz="987" kern="1200">
        <a:solidFill>
          <a:schemeClr val="tx1"/>
        </a:solidFill>
        <a:latin typeface="+mn-lt"/>
        <a:ea typeface="+mn-ea"/>
        <a:cs typeface="+mn-cs"/>
      </a:defRPr>
    </a:lvl7pPr>
    <a:lvl8pPr marL="2632435" algn="l" defTabSz="752125" rtl="0" eaLnBrk="1" latinLnBrk="0" hangingPunct="1">
      <a:defRPr sz="987" kern="1200">
        <a:solidFill>
          <a:schemeClr val="tx1"/>
        </a:solidFill>
        <a:latin typeface="+mn-lt"/>
        <a:ea typeface="+mn-ea"/>
        <a:cs typeface="+mn-cs"/>
      </a:defRPr>
    </a:lvl8pPr>
    <a:lvl9pPr marL="3008495" algn="l" defTabSz="752125" rtl="0" eaLnBrk="1" latinLnBrk="0" hangingPunct="1">
      <a:defRPr sz="98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B7C99B-9A8F-4A5C-BCB1-79527A65C56A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3663" y="685800"/>
            <a:ext cx="4130675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3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50" y="1856233"/>
            <a:ext cx="6119417" cy="12808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898" y="3386037"/>
            <a:ext cx="5039518" cy="1527033"/>
          </a:xfrm>
        </p:spPr>
        <p:txBody>
          <a:bodyPr/>
          <a:lstStyle>
            <a:lvl1pPr marL="0" indent="0" algn="ctr">
              <a:buNone/>
              <a:defRPr/>
            </a:lvl1pPr>
            <a:lvl2pPr marL="311162" indent="0" algn="ctr">
              <a:buNone/>
              <a:defRPr/>
            </a:lvl2pPr>
            <a:lvl3pPr marL="622324" indent="0" algn="ctr">
              <a:buNone/>
              <a:defRPr/>
            </a:lvl3pPr>
            <a:lvl4pPr marL="933486" indent="0" algn="ctr">
              <a:buNone/>
              <a:defRPr/>
            </a:lvl4pPr>
            <a:lvl5pPr marL="1244648" indent="0" algn="ctr">
              <a:buNone/>
              <a:defRPr/>
            </a:lvl5pPr>
            <a:lvl6pPr marL="1555811" indent="0" algn="ctr">
              <a:buNone/>
              <a:defRPr/>
            </a:lvl6pPr>
            <a:lvl7pPr marL="1866972" indent="0" algn="ctr">
              <a:buNone/>
              <a:defRPr/>
            </a:lvl7pPr>
            <a:lvl8pPr marL="2178135" indent="0" algn="ctr">
              <a:buNone/>
              <a:defRPr/>
            </a:lvl8pPr>
            <a:lvl9pPr marL="248929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EE584-9CFC-4650-95D0-DFCB4005C4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92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43A1C-6F55-42CD-B370-F8D773881C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19506" y="239293"/>
            <a:ext cx="1619845" cy="50984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9968" y="239293"/>
            <a:ext cx="4739549" cy="50984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48163-74EC-4F40-9DD2-DA6DF291D8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710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59967" y="239293"/>
            <a:ext cx="6479383" cy="5098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98A55-7AE5-4625-9B80-6C1329562E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0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EAF72-ADD8-4CE1-8429-9E91412DCE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7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99" y="3839719"/>
            <a:ext cx="6119417" cy="1186771"/>
          </a:xfrm>
        </p:spPr>
        <p:txBody>
          <a:bodyPr anchor="t"/>
          <a:lstStyle>
            <a:lvl1pPr algn="l">
              <a:defRPr sz="2721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699" y="2532610"/>
            <a:ext cx="6119417" cy="1307108"/>
          </a:xfrm>
        </p:spPr>
        <p:txBody>
          <a:bodyPr anchor="b"/>
          <a:lstStyle>
            <a:lvl1pPr marL="0" indent="0">
              <a:buNone/>
              <a:defRPr sz="1361"/>
            </a:lvl1pPr>
            <a:lvl2pPr marL="311162" indent="0">
              <a:buNone/>
              <a:defRPr sz="1225"/>
            </a:lvl2pPr>
            <a:lvl3pPr marL="622324" indent="0">
              <a:buNone/>
              <a:defRPr sz="1089"/>
            </a:lvl3pPr>
            <a:lvl4pPr marL="933486" indent="0">
              <a:buNone/>
              <a:defRPr sz="953"/>
            </a:lvl4pPr>
            <a:lvl5pPr marL="1244648" indent="0">
              <a:buNone/>
              <a:defRPr sz="953"/>
            </a:lvl5pPr>
            <a:lvl6pPr marL="1555811" indent="0">
              <a:buNone/>
              <a:defRPr sz="953"/>
            </a:lvl6pPr>
            <a:lvl7pPr marL="1866972" indent="0">
              <a:buNone/>
              <a:defRPr sz="953"/>
            </a:lvl7pPr>
            <a:lvl8pPr marL="2178135" indent="0">
              <a:buNone/>
              <a:defRPr sz="953"/>
            </a:lvl8pPr>
            <a:lvl9pPr marL="2489297" indent="0">
              <a:buNone/>
              <a:defRPr sz="9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D802B-6FE0-4AF9-A2CB-D695E99C1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13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968" y="1394252"/>
            <a:ext cx="3179696" cy="3943455"/>
          </a:xfrm>
        </p:spPr>
        <p:txBody>
          <a:bodyPr/>
          <a:lstStyle>
            <a:lvl1pPr>
              <a:defRPr sz="1906"/>
            </a:lvl1pPr>
            <a:lvl2pPr>
              <a:defRPr sz="1633"/>
            </a:lvl2pPr>
            <a:lvl3pPr>
              <a:defRPr sz="1361"/>
            </a:lvl3pPr>
            <a:lvl4pPr>
              <a:defRPr sz="1225"/>
            </a:lvl4pPr>
            <a:lvl5pPr>
              <a:defRPr sz="1225"/>
            </a:lvl5pPr>
            <a:lvl6pPr>
              <a:defRPr sz="1225"/>
            </a:lvl6pPr>
            <a:lvl7pPr>
              <a:defRPr sz="1225"/>
            </a:lvl7pPr>
            <a:lvl8pPr>
              <a:defRPr sz="1225"/>
            </a:lvl8pPr>
            <a:lvl9pPr>
              <a:defRPr sz="12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9653" y="1394252"/>
            <a:ext cx="3179696" cy="3943455"/>
          </a:xfrm>
        </p:spPr>
        <p:txBody>
          <a:bodyPr/>
          <a:lstStyle>
            <a:lvl1pPr>
              <a:defRPr sz="1906"/>
            </a:lvl1pPr>
            <a:lvl2pPr>
              <a:defRPr sz="1633"/>
            </a:lvl2pPr>
            <a:lvl3pPr>
              <a:defRPr sz="1361"/>
            </a:lvl3pPr>
            <a:lvl4pPr>
              <a:defRPr sz="1225"/>
            </a:lvl4pPr>
            <a:lvl5pPr>
              <a:defRPr sz="1225"/>
            </a:lvl5pPr>
            <a:lvl6pPr>
              <a:defRPr sz="1225"/>
            </a:lvl6pPr>
            <a:lvl7pPr>
              <a:defRPr sz="1225"/>
            </a:lvl7pPr>
            <a:lvl8pPr>
              <a:defRPr sz="1225"/>
            </a:lvl8pPr>
            <a:lvl9pPr>
              <a:defRPr sz="12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8445D-8886-44EF-AF8E-7DC98CEAE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16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70" y="1337542"/>
            <a:ext cx="3180947" cy="557422"/>
          </a:xfrm>
        </p:spPr>
        <p:txBody>
          <a:bodyPr anchor="b"/>
          <a:lstStyle>
            <a:lvl1pPr marL="0" indent="0">
              <a:buNone/>
              <a:defRPr sz="1633" b="1"/>
            </a:lvl1pPr>
            <a:lvl2pPr marL="311162" indent="0">
              <a:buNone/>
              <a:defRPr sz="1361" b="1"/>
            </a:lvl2pPr>
            <a:lvl3pPr marL="622324" indent="0">
              <a:buNone/>
              <a:defRPr sz="1225" b="1"/>
            </a:lvl3pPr>
            <a:lvl4pPr marL="933486" indent="0">
              <a:buNone/>
              <a:defRPr sz="1089" b="1"/>
            </a:lvl4pPr>
            <a:lvl5pPr marL="1244648" indent="0">
              <a:buNone/>
              <a:defRPr sz="1089" b="1"/>
            </a:lvl5pPr>
            <a:lvl6pPr marL="1555811" indent="0">
              <a:buNone/>
              <a:defRPr sz="1089" b="1"/>
            </a:lvl6pPr>
            <a:lvl7pPr marL="1866972" indent="0">
              <a:buNone/>
              <a:defRPr sz="1089" b="1"/>
            </a:lvl7pPr>
            <a:lvl8pPr marL="2178135" indent="0">
              <a:buNone/>
              <a:defRPr sz="1089" b="1"/>
            </a:lvl8pPr>
            <a:lvl9pPr marL="2489297" indent="0">
              <a:buNone/>
              <a:defRPr sz="10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70" y="1894963"/>
            <a:ext cx="3180947" cy="3442742"/>
          </a:xfrm>
        </p:spPr>
        <p:txBody>
          <a:bodyPr/>
          <a:lstStyle>
            <a:lvl1pPr>
              <a:defRPr sz="1633"/>
            </a:lvl1pPr>
            <a:lvl2pPr>
              <a:defRPr sz="1361"/>
            </a:lvl2pPr>
            <a:lvl3pPr>
              <a:defRPr sz="1225"/>
            </a:lvl3pPr>
            <a:lvl4pPr>
              <a:defRPr sz="1089"/>
            </a:lvl4pPr>
            <a:lvl5pPr>
              <a:defRPr sz="1089"/>
            </a:lvl5pPr>
            <a:lvl6pPr>
              <a:defRPr sz="1089"/>
            </a:lvl6pPr>
            <a:lvl7pPr>
              <a:defRPr sz="1089"/>
            </a:lvl7pPr>
            <a:lvl8pPr>
              <a:defRPr sz="1089"/>
            </a:lvl8pPr>
            <a:lvl9pPr>
              <a:defRPr sz="10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153" y="1337542"/>
            <a:ext cx="3182196" cy="557422"/>
          </a:xfrm>
        </p:spPr>
        <p:txBody>
          <a:bodyPr anchor="b"/>
          <a:lstStyle>
            <a:lvl1pPr marL="0" indent="0">
              <a:buNone/>
              <a:defRPr sz="1633" b="1"/>
            </a:lvl1pPr>
            <a:lvl2pPr marL="311162" indent="0">
              <a:buNone/>
              <a:defRPr sz="1361" b="1"/>
            </a:lvl2pPr>
            <a:lvl3pPr marL="622324" indent="0">
              <a:buNone/>
              <a:defRPr sz="1225" b="1"/>
            </a:lvl3pPr>
            <a:lvl4pPr marL="933486" indent="0">
              <a:buNone/>
              <a:defRPr sz="1089" b="1"/>
            </a:lvl4pPr>
            <a:lvl5pPr marL="1244648" indent="0">
              <a:buNone/>
              <a:defRPr sz="1089" b="1"/>
            </a:lvl5pPr>
            <a:lvl6pPr marL="1555811" indent="0">
              <a:buNone/>
              <a:defRPr sz="1089" b="1"/>
            </a:lvl6pPr>
            <a:lvl7pPr marL="1866972" indent="0">
              <a:buNone/>
              <a:defRPr sz="1089" b="1"/>
            </a:lvl7pPr>
            <a:lvl8pPr marL="2178135" indent="0">
              <a:buNone/>
              <a:defRPr sz="1089" b="1"/>
            </a:lvl8pPr>
            <a:lvl9pPr marL="2489297" indent="0">
              <a:buNone/>
              <a:defRPr sz="10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153" y="1894963"/>
            <a:ext cx="3182196" cy="3442742"/>
          </a:xfrm>
        </p:spPr>
        <p:txBody>
          <a:bodyPr/>
          <a:lstStyle>
            <a:lvl1pPr>
              <a:defRPr sz="1633"/>
            </a:lvl1pPr>
            <a:lvl2pPr>
              <a:defRPr sz="1361"/>
            </a:lvl2pPr>
            <a:lvl3pPr>
              <a:defRPr sz="1225"/>
            </a:lvl3pPr>
            <a:lvl4pPr>
              <a:defRPr sz="1089"/>
            </a:lvl4pPr>
            <a:lvl5pPr>
              <a:defRPr sz="1089"/>
            </a:lvl5pPr>
            <a:lvl6pPr>
              <a:defRPr sz="1089"/>
            </a:lvl6pPr>
            <a:lvl7pPr>
              <a:defRPr sz="1089"/>
            </a:lvl7pPr>
            <a:lvl8pPr>
              <a:defRPr sz="1089"/>
            </a:lvl8pPr>
            <a:lvl9pPr>
              <a:defRPr sz="10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7959A-2CA6-4F6A-95CB-27F48987D2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7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B7E58-EF0E-4B8F-AB66-8A711CE136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61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910ED-94F7-48DF-8129-6F1339F316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07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71" y="237910"/>
            <a:ext cx="2368525" cy="1012490"/>
          </a:xfrm>
        </p:spPr>
        <p:txBody>
          <a:bodyPr anchor="b"/>
          <a:lstStyle>
            <a:lvl1pPr algn="l">
              <a:defRPr sz="1361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735" y="237908"/>
            <a:ext cx="4024617" cy="5099796"/>
          </a:xfrm>
        </p:spPr>
        <p:txBody>
          <a:bodyPr/>
          <a:lstStyle>
            <a:lvl1pPr>
              <a:defRPr sz="2177"/>
            </a:lvl1pPr>
            <a:lvl2pPr>
              <a:defRPr sz="1906"/>
            </a:lvl2pPr>
            <a:lvl3pPr>
              <a:defRPr sz="1633"/>
            </a:lvl3pPr>
            <a:lvl4pPr>
              <a:defRPr sz="1361"/>
            </a:lvl4pPr>
            <a:lvl5pPr>
              <a:defRPr sz="1361"/>
            </a:lvl5pPr>
            <a:lvl6pPr>
              <a:defRPr sz="1361"/>
            </a:lvl6pPr>
            <a:lvl7pPr>
              <a:defRPr sz="1361"/>
            </a:lvl7pPr>
            <a:lvl8pPr>
              <a:defRPr sz="1361"/>
            </a:lvl8pPr>
            <a:lvl9pPr>
              <a:defRPr sz="136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971" y="1250398"/>
            <a:ext cx="2368525" cy="4087306"/>
          </a:xfrm>
        </p:spPr>
        <p:txBody>
          <a:bodyPr/>
          <a:lstStyle>
            <a:lvl1pPr marL="0" indent="0">
              <a:buNone/>
              <a:defRPr sz="953"/>
            </a:lvl1pPr>
            <a:lvl2pPr marL="311162" indent="0">
              <a:buNone/>
              <a:defRPr sz="817"/>
            </a:lvl2pPr>
            <a:lvl3pPr marL="622324" indent="0">
              <a:buNone/>
              <a:defRPr sz="682"/>
            </a:lvl3pPr>
            <a:lvl4pPr marL="933486" indent="0">
              <a:buNone/>
              <a:defRPr sz="612"/>
            </a:lvl4pPr>
            <a:lvl5pPr marL="1244648" indent="0">
              <a:buNone/>
              <a:defRPr sz="612"/>
            </a:lvl5pPr>
            <a:lvl6pPr marL="1555811" indent="0">
              <a:buNone/>
              <a:defRPr sz="612"/>
            </a:lvl6pPr>
            <a:lvl7pPr marL="1866972" indent="0">
              <a:buNone/>
              <a:defRPr sz="612"/>
            </a:lvl7pPr>
            <a:lvl8pPr marL="2178135" indent="0">
              <a:buNone/>
              <a:defRPr sz="612"/>
            </a:lvl8pPr>
            <a:lvl9pPr marL="2489297" indent="0">
              <a:buNone/>
              <a:defRPr sz="6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E893E-DCCE-4F5C-A79C-0720429858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46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116" y="4182749"/>
            <a:ext cx="4319588" cy="493798"/>
          </a:xfrm>
        </p:spPr>
        <p:txBody>
          <a:bodyPr anchor="b"/>
          <a:lstStyle>
            <a:lvl1pPr algn="l">
              <a:defRPr sz="1361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116" y="533913"/>
            <a:ext cx="4319588" cy="3585210"/>
          </a:xfrm>
        </p:spPr>
        <p:txBody>
          <a:bodyPr/>
          <a:lstStyle>
            <a:lvl1pPr marL="0" indent="0">
              <a:buNone/>
              <a:defRPr sz="2177"/>
            </a:lvl1pPr>
            <a:lvl2pPr marL="311162" indent="0">
              <a:buNone/>
              <a:defRPr sz="1906"/>
            </a:lvl2pPr>
            <a:lvl3pPr marL="622324" indent="0">
              <a:buNone/>
              <a:defRPr sz="1633"/>
            </a:lvl3pPr>
            <a:lvl4pPr marL="933486" indent="0">
              <a:buNone/>
              <a:defRPr sz="1361"/>
            </a:lvl4pPr>
            <a:lvl5pPr marL="1244648" indent="0">
              <a:buNone/>
              <a:defRPr sz="1361"/>
            </a:lvl5pPr>
            <a:lvl6pPr marL="1555811" indent="0">
              <a:buNone/>
              <a:defRPr sz="1361"/>
            </a:lvl6pPr>
            <a:lvl7pPr marL="1866972" indent="0">
              <a:buNone/>
              <a:defRPr sz="1361"/>
            </a:lvl7pPr>
            <a:lvl8pPr marL="2178135" indent="0">
              <a:buNone/>
              <a:defRPr sz="1361"/>
            </a:lvl8pPr>
            <a:lvl9pPr marL="2489297" indent="0">
              <a:buNone/>
              <a:defRPr sz="1361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116" y="4676547"/>
            <a:ext cx="4319588" cy="701273"/>
          </a:xfrm>
        </p:spPr>
        <p:txBody>
          <a:bodyPr/>
          <a:lstStyle>
            <a:lvl1pPr marL="0" indent="0">
              <a:buNone/>
              <a:defRPr sz="953"/>
            </a:lvl1pPr>
            <a:lvl2pPr marL="311162" indent="0">
              <a:buNone/>
              <a:defRPr sz="817"/>
            </a:lvl2pPr>
            <a:lvl3pPr marL="622324" indent="0">
              <a:buNone/>
              <a:defRPr sz="682"/>
            </a:lvl3pPr>
            <a:lvl4pPr marL="933486" indent="0">
              <a:buNone/>
              <a:defRPr sz="612"/>
            </a:lvl4pPr>
            <a:lvl5pPr marL="1244648" indent="0">
              <a:buNone/>
              <a:defRPr sz="612"/>
            </a:lvl5pPr>
            <a:lvl6pPr marL="1555811" indent="0">
              <a:buNone/>
              <a:defRPr sz="612"/>
            </a:lvl6pPr>
            <a:lvl7pPr marL="1866972" indent="0">
              <a:buNone/>
              <a:defRPr sz="612"/>
            </a:lvl7pPr>
            <a:lvl8pPr marL="2178135" indent="0">
              <a:buNone/>
              <a:defRPr sz="612"/>
            </a:lvl8pPr>
            <a:lvl9pPr marL="2489297" indent="0">
              <a:buNone/>
              <a:defRPr sz="6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4EE83-A40E-428F-BC44-4814C63516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98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9967" y="239293"/>
            <a:ext cx="6479383" cy="99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9967" y="1394252"/>
            <a:ext cx="6479383" cy="394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9970" y="5441445"/>
            <a:ext cx="1679839" cy="41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53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59767" y="5441445"/>
            <a:ext cx="2279783" cy="41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53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59513" y="5441445"/>
            <a:ext cx="1679839" cy="41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53"/>
            </a:lvl1pPr>
          </a:lstStyle>
          <a:p>
            <a:pPr>
              <a:defRPr/>
            </a:pPr>
            <a:fld id="{54A44232-DE88-4D07-835E-1620370EDC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5pPr>
      <a:lvl6pPr marL="311162" algn="ctr" rtl="0" fontAlgn="base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6pPr>
      <a:lvl7pPr marL="622324" algn="ctr" rtl="0" fontAlgn="base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7pPr>
      <a:lvl8pPr marL="933486" algn="ctr" rtl="0" fontAlgn="base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8pPr>
      <a:lvl9pPr marL="1244648" algn="ctr" rtl="0" fontAlgn="base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33372" indent="-233372" algn="l" rtl="0" eaLnBrk="0" fontAlgn="base" hangingPunct="0">
        <a:spcBef>
          <a:spcPct val="20000"/>
        </a:spcBef>
        <a:spcAft>
          <a:spcPct val="0"/>
        </a:spcAft>
        <a:buChar char="•"/>
        <a:defRPr sz="2177">
          <a:solidFill>
            <a:schemeClr val="tx1"/>
          </a:solidFill>
          <a:latin typeface="+mn-lt"/>
          <a:ea typeface="+mn-ea"/>
          <a:cs typeface="+mn-cs"/>
        </a:defRPr>
      </a:lvl1pPr>
      <a:lvl2pPr marL="505638" indent="-194477" algn="l" rtl="0" eaLnBrk="0" fontAlgn="base" hangingPunct="0">
        <a:spcBef>
          <a:spcPct val="20000"/>
        </a:spcBef>
        <a:spcAft>
          <a:spcPct val="0"/>
        </a:spcAft>
        <a:buChar char="–"/>
        <a:defRPr sz="1906">
          <a:solidFill>
            <a:schemeClr val="tx1"/>
          </a:solidFill>
          <a:latin typeface="+mn-lt"/>
          <a:cs typeface="+mn-cs"/>
        </a:defRPr>
      </a:lvl2pPr>
      <a:lvl3pPr marL="777904" indent="-155582" algn="l" rtl="0" eaLnBrk="0" fontAlgn="base" hangingPunct="0">
        <a:spcBef>
          <a:spcPct val="20000"/>
        </a:spcBef>
        <a:spcAft>
          <a:spcPct val="0"/>
        </a:spcAft>
        <a:buChar char="•"/>
        <a:defRPr sz="1633">
          <a:solidFill>
            <a:schemeClr val="tx1"/>
          </a:solidFill>
          <a:latin typeface="+mn-lt"/>
          <a:cs typeface="+mn-cs"/>
        </a:defRPr>
      </a:lvl3pPr>
      <a:lvl4pPr marL="1089067" indent="-155582" algn="l" rtl="0" eaLnBrk="0" fontAlgn="base" hangingPunct="0">
        <a:spcBef>
          <a:spcPct val="20000"/>
        </a:spcBef>
        <a:spcAft>
          <a:spcPct val="0"/>
        </a:spcAft>
        <a:buChar char="–"/>
        <a:defRPr sz="1361">
          <a:solidFill>
            <a:schemeClr val="tx1"/>
          </a:solidFill>
          <a:latin typeface="+mn-lt"/>
          <a:cs typeface="+mn-cs"/>
        </a:defRPr>
      </a:lvl4pPr>
      <a:lvl5pPr marL="1400228" indent="-155582" algn="l" rtl="0" eaLnBrk="0" fontAlgn="base" hangingPunct="0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+mn-lt"/>
          <a:cs typeface="+mn-cs"/>
        </a:defRPr>
      </a:lvl5pPr>
      <a:lvl6pPr marL="1711390" indent="-155582" algn="l" rtl="0" fontAlgn="base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+mn-lt"/>
          <a:cs typeface="+mn-cs"/>
        </a:defRPr>
      </a:lvl6pPr>
      <a:lvl7pPr marL="2022554" indent="-155582" algn="l" rtl="0" fontAlgn="base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+mn-lt"/>
          <a:cs typeface="+mn-cs"/>
        </a:defRPr>
      </a:lvl7pPr>
      <a:lvl8pPr marL="2333716" indent="-155582" algn="l" rtl="0" fontAlgn="base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+mn-lt"/>
          <a:cs typeface="+mn-cs"/>
        </a:defRPr>
      </a:lvl8pPr>
      <a:lvl9pPr marL="2644877" indent="-155582" algn="l" rtl="0" fontAlgn="base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1pPr>
      <a:lvl2pPr marL="311162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2pPr>
      <a:lvl3pPr marL="622324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3pPr>
      <a:lvl4pPr marL="933486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4pPr>
      <a:lvl5pPr marL="1244648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5pPr>
      <a:lvl6pPr marL="1555811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6pPr>
      <a:lvl7pPr marL="1866972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7pPr>
      <a:lvl8pPr marL="2178135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8pPr>
      <a:lvl9pPr marL="2489297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288" y="400966"/>
            <a:ext cx="1358066" cy="1245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75320" y="1185005"/>
            <a:ext cx="6651248" cy="175753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00" b="1" dirty="0" err="1" smtClean="0">
                <a:ln/>
                <a:solidFill>
                  <a:srgbClr val="FF0000"/>
                </a:solidFill>
              </a:rPr>
              <a:t>Bayanan</a:t>
            </a:r>
            <a:r>
              <a:rPr lang="en-US" sz="27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ln/>
                <a:solidFill>
                  <a:srgbClr val="FF0000"/>
                </a:solidFill>
              </a:rPr>
              <a:t>kiwon</a:t>
            </a:r>
            <a:r>
              <a:rPr lang="en-US" sz="2700" b="1" dirty="0">
                <a:ln/>
                <a:solidFill>
                  <a:srgbClr val="FF0000"/>
                </a:solidFill>
              </a:rPr>
              <a:t> </a:t>
            </a:r>
            <a:r>
              <a:rPr lang="en-US" sz="2700" b="1" dirty="0" err="1" smtClean="0">
                <a:ln/>
                <a:solidFill>
                  <a:srgbClr val="FF0000"/>
                </a:solidFill>
              </a:rPr>
              <a:t>lafiyan</a:t>
            </a:r>
            <a:r>
              <a:rPr lang="en-US" sz="27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2700" b="1" dirty="0" err="1" smtClean="0">
                <a:ln/>
                <a:solidFill>
                  <a:srgbClr val="FF0000"/>
                </a:solidFill>
              </a:rPr>
              <a:t>yara</a:t>
            </a:r>
            <a:r>
              <a:rPr lang="en-US" sz="2700" b="1" dirty="0" smtClean="0">
                <a:ln/>
                <a:solidFill>
                  <a:srgbClr val="FF0000"/>
                </a:solidFill>
              </a:rPr>
              <a:t> </a:t>
            </a:r>
            <a:endParaRPr lang="en-US" sz="2700" b="1" dirty="0" smtClean="0">
              <a:ln/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en-US" sz="2700" b="1" dirty="0" smtClean="0">
                <a:ln/>
                <a:solidFill>
                  <a:srgbClr val="FF0000"/>
                </a:solidFill>
              </a:rPr>
              <a:t>don </a:t>
            </a:r>
            <a:r>
              <a:rPr lang="en-US" sz="2700" b="1" dirty="0" err="1" smtClean="0">
                <a:ln/>
                <a:solidFill>
                  <a:srgbClr val="FF0000"/>
                </a:solidFill>
              </a:rPr>
              <a:t>kowa</a:t>
            </a:r>
            <a:r>
              <a:rPr lang="en-US" sz="27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2700" b="1" dirty="0" smtClean="0">
                <a:ln/>
                <a:solidFill>
                  <a:srgbClr val="FF0000"/>
                </a:solidFill>
              </a:rPr>
              <a:t>da </a:t>
            </a:r>
            <a:r>
              <a:rPr lang="en-US" sz="2700" b="1" dirty="0" err="1" smtClean="0">
                <a:ln/>
                <a:solidFill>
                  <a:srgbClr val="FF0000"/>
                </a:solidFill>
              </a:rPr>
              <a:t>kowa</a:t>
            </a:r>
            <a:endParaRPr lang="en-US" sz="2700" b="1" dirty="0" smtClean="0">
              <a:ln/>
              <a:solidFill>
                <a:srgbClr val="FF0000"/>
              </a:solidFill>
            </a:endParaRPr>
          </a:p>
          <a:p>
            <a:pPr algn="ctr">
              <a:defRPr/>
            </a:pPr>
            <a:endParaRPr lang="en-US" sz="2700" b="1" dirty="0" smtClean="0">
              <a:ln/>
              <a:solidFill>
                <a:schemeClr val="accent4"/>
              </a:solidFill>
            </a:endParaRPr>
          </a:p>
          <a:p>
            <a:pPr algn="ctr">
              <a:defRPr/>
            </a:pPr>
            <a:endParaRPr lang="en-US" sz="2721" b="1" dirty="0">
              <a:ln/>
              <a:solidFill>
                <a:schemeClr val="accent4"/>
              </a:solidFill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503312" y="4912953"/>
            <a:ext cx="2592288" cy="46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25" dirty="0" err="1" smtClean="0"/>
              <a:t>Hafsat</a:t>
            </a:r>
            <a:r>
              <a:rPr lang="en-GB" altLang="en-US" sz="1225" dirty="0" smtClean="0"/>
              <a:t> </a:t>
            </a:r>
            <a:r>
              <a:rPr lang="en-GB" altLang="en-US" sz="1225" dirty="0" err="1" smtClean="0"/>
              <a:t>Rufai</a:t>
            </a:r>
            <a:r>
              <a:rPr lang="en-GB" altLang="en-US" sz="1225" dirty="0" smtClean="0"/>
              <a:t> Ahmad </a:t>
            </a:r>
            <a:r>
              <a:rPr lang="en-GB" altLang="en-US" sz="1225" smtClean="0"/>
              <a:t>CHIFA </a:t>
            </a:r>
            <a:r>
              <a:rPr lang="en-GB" altLang="en-US" sz="1225" smtClean="0"/>
              <a:t>Country </a:t>
            </a:r>
            <a:r>
              <a:rPr lang="en-GB" altLang="en-US" sz="1225" dirty="0" smtClean="0"/>
              <a:t>Representative, Nigeria</a:t>
            </a:r>
            <a:endParaRPr lang="en-GB" altLang="en-US" sz="1225" dirty="0"/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5020387" y="4899989"/>
            <a:ext cx="2206180" cy="46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25" dirty="0" smtClean="0"/>
              <a:t>GABATARWAR CHIFA A YAREN HAUSA </a:t>
            </a:r>
            <a:endParaRPr lang="en-GB" altLang="en-US" sz="1225" dirty="0"/>
          </a:p>
        </p:txBody>
      </p:sp>
      <p:pic>
        <p:nvPicPr>
          <p:cNvPr id="3078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901513" y="2170399"/>
            <a:ext cx="3338584" cy="23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2"/>
          <p:cNvSpPr>
            <a:spLocks noChangeArrowheads="1"/>
          </p:cNvSpPr>
          <p:nvPr/>
        </p:nvSpPr>
        <p:spPr bwMode="auto">
          <a:xfrm rot="-5400000">
            <a:off x="1161993" y="2935776"/>
            <a:ext cx="1409398" cy="1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408">
                <a:solidFill>
                  <a:srgbClr val="231F20"/>
                </a:solidFill>
                <a:latin typeface="FuturaBT-Light"/>
              </a:rPr>
              <a:t>© 2002 Virginia Lamprecht, Courtesy of Photoshare</a:t>
            </a:r>
            <a:endParaRPr lang="en-GB" altLang="en-US" sz="408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62218" y="1076430"/>
            <a:ext cx="6444265" cy="92974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21" b="1" dirty="0">
                <a:ln/>
                <a:solidFill>
                  <a:schemeClr val="accent4"/>
                </a:solidFill>
              </a:rPr>
              <a:t>CHIFA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na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daya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daga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cikin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kungiyoyin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endParaRPr lang="en-US" sz="2721" b="1" dirty="0">
              <a:ln/>
              <a:solidFill>
                <a:schemeClr val="accent4"/>
              </a:solidFill>
            </a:endParaRPr>
          </a:p>
          <a:p>
            <a:pPr algn="ctr">
              <a:defRPr/>
            </a:pPr>
            <a:r>
              <a:rPr lang="en-US" sz="2721" b="1" dirty="0">
                <a:ln/>
                <a:solidFill>
                  <a:schemeClr val="accent4"/>
                </a:solidFill>
              </a:rPr>
              <a:t>HIFA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guda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biyar</a:t>
            </a:r>
            <a:endParaRPr lang="en-US" sz="2721" b="1" dirty="0">
              <a:ln/>
              <a:solidFill>
                <a:schemeClr val="accent4"/>
              </a:solidFill>
            </a:endParaRPr>
          </a:p>
        </p:txBody>
      </p:sp>
      <p:pic>
        <p:nvPicPr>
          <p:cNvPr id="13315" name="Picture 1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9658" y="3262097"/>
            <a:ext cx="1020980" cy="100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96794" y="2117955"/>
            <a:ext cx="1126860" cy="100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38427" y="3222124"/>
            <a:ext cx="1053392" cy="100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9457" y="3222124"/>
            <a:ext cx="1053392" cy="100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45312" y="3237249"/>
            <a:ext cx="1188442" cy="104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197926" y="2350240"/>
            <a:ext cx="4656532" cy="2187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14" dirty="0" err="1" smtClean="0">
                <a:solidFill>
                  <a:schemeClr val="tx2"/>
                </a:solidFill>
              </a:rPr>
              <a:t>Domin</a:t>
            </a:r>
            <a:r>
              <a:rPr lang="en-US" altLang="en-US" sz="2314" dirty="0" smtClean="0">
                <a:solidFill>
                  <a:schemeClr val="tx2"/>
                </a:solidFill>
              </a:rPr>
              <a:t> </a:t>
            </a:r>
            <a:r>
              <a:rPr lang="en-US" altLang="en-US" sz="2314" dirty="0" err="1" smtClean="0">
                <a:solidFill>
                  <a:schemeClr val="tx2"/>
                </a:solidFill>
              </a:rPr>
              <a:t>Kasancewa</a:t>
            </a:r>
            <a:r>
              <a:rPr lang="en-US" altLang="en-US" sz="2314" dirty="0" smtClean="0">
                <a:solidFill>
                  <a:schemeClr val="tx2"/>
                </a:solidFill>
              </a:rPr>
              <a:t> </a:t>
            </a:r>
            <a:r>
              <a:rPr lang="en-US" altLang="en-US" sz="2314" dirty="0" err="1" smtClean="0">
                <a:solidFill>
                  <a:schemeClr val="tx2"/>
                </a:solidFill>
              </a:rPr>
              <a:t>cikin</a:t>
            </a:r>
            <a:r>
              <a:rPr lang="en-US" altLang="en-US" sz="2314" dirty="0" smtClean="0">
                <a:solidFill>
                  <a:schemeClr val="tx2"/>
                </a:solidFill>
              </a:rPr>
              <a:t> </a:t>
            </a:r>
            <a:r>
              <a:rPr lang="en-US" altLang="en-US" sz="2314" dirty="0" err="1" smtClean="0">
                <a:solidFill>
                  <a:schemeClr val="tx2"/>
                </a:solidFill>
              </a:rPr>
              <a:t>wannan</a:t>
            </a:r>
            <a:r>
              <a:rPr lang="en-US" altLang="en-US" sz="2314" dirty="0" smtClean="0">
                <a:solidFill>
                  <a:schemeClr val="tx2"/>
                </a:solidFill>
              </a:rPr>
              <a:t> </a:t>
            </a:r>
            <a:r>
              <a:rPr lang="en-US" altLang="en-US" sz="2314" dirty="0" err="1" smtClean="0">
                <a:solidFill>
                  <a:schemeClr val="tx2"/>
                </a:solidFill>
              </a:rPr>
              <a:t>kyakkyawar</a:t>
            </a:r>
            <a:r>
              <a:rPr lang="en-US" altLang="en-US" sz="2314" dirty="0" smtClean="0">
                <a:solidFill>
                  <a:schemeClr val="tx2"/>
                </a:solidFill>
              </a:rPr>
              <a:t> </a:t>
            </a:r>
            <a:r>
              <a:rPr lang="en-US" altLang="en-US" sz="2314" dirty="0" err="1" smtClean="0">
                <a:solidFill>
                  <a:schemeClr val="tx2"/>
                </a:solidFill>
              </a:rPr>
              <a:t>tattaunawa</a:t>
            </a:r>
            <a:r>
              <a:rPr lang="en-US" altLang="en-US" sz="2314" dirty="0" smtClean="0">
                <a:solidFill>
                  <a:schemeClr val="tx2"/>
                </a:solidFill>
              </a:rPr>
              <a:t> ta </a:t>
            </a:r>
            <a:r>
              <a:rPr lang="en-US" altLang="en-US" sz="2314" dirty="0" err="1" smtClean="0">
                <a:solidFill>
                  <a:schemeClr val="tx2"/>
                </a:solidFill>
              </a:rPr>
              <a:t>hanyar</a:t>
            </a:r>
            <a:r>
              <a:rPr lang="en-US" altLang="en-US" sz="2314" dirty="0" smtClean="0">
                <a:solidFill>
                  <a:schemeClr val="tx2"/>
                </a:solidFill>
              </a:rPr>
              <a:t> </a:t>
            </a:r>
            <a:r>
              <a:rPr lang="en-US" altLang="en-US" sz="2314" dirty="0" err="1" smtClean="0">
                <a:solidFill>
                  <a:schemeClr val="tx2"/>
                </a:solidFill>
              </a:rPr>
              <a:t>shiga</a:t>
            </a:r>
            <a:r>
              <a:rPr lang="en-US" altLang="en-US" sz="2314" dirty="0" smtClean="0">
                <a:solidFill>
                  <a:schemeClr val="tx2"/>
                </a:solidFill>
              </a:rPr>
              <a:t> </a:t>
            </a:r>
            <a:r>
              <a:rPr lang="en-US" altLang="en-US" sz="2314" dirty="0" err="1" smtClean="0">
                <a:solidFill>
                  <a:schemeClr val="tx2"/>
                </a:solidFill>
              </a:rPr>
              <a:t>kungiyar</a:t>
            </a:r>
            <a:r>
              <a:rPr lang="en-US" altLang="en-US" sz="2314" dirty="0" smtClean="0">
                <a:solidFill>
                  <a:schemeClr val="tx2"/>
                </a:solidFill>
              </a:rPr>
              <a:t> a </a:t>
            </a:r>
            <a:r>
              <a:rPr lang="en-US" altLang="en-US" sz="2314" dirty="0" err="1" smtClean="0">
                <a:solidFill>
                  <a:schemeClr val="tx2"/>
                </a:solidFill>
              </a:rPr>
              <a:t>kyauta</a:t>
            </a:r>
            <a:r>
              <a:rPr lang="en-US" altLang="en-US" sz="2314" dirty="0" smtClean="0">
                <a:solidFill>
                  <a:schemeClr val="tx2"/>
                </a:solidFill>
              </a:rPr>
              <a:t>, </a:t>
            </a:r>
            <a:r>
              <a:rPr lang="en-US" altLang="en-US" sz="2314" dirty="0" err="1" smtClean="0">
                <a:solidFill>
                  <a:schemeClr val="tx2"/>
                </a:solidFill>
              </a:rPr>
              <a:t>jeka</a:t>
            </a:r>
            <a:r>
              <a:rPr lang="en-US" altLang="en-US" sz="2314" dirty="0" smtClean="0">
                <a:solidFill>
                  <a:schemeClr val="tx2"/>
                </a:solidFill>
              </a:rPr>
              <a:t> </a:t>
            </a:r>
            <a:r>
              <a:rPr lang="en-US" altLang="en-US" sz="2314" dirty="0" err="1" smtClean="0">
                <a:solidFill>
                  <a:schemeClr val="tx2"/>
                </a:solidFill>
              </a:rPr>
              <a:t>wannan</a:t>
            </a:r>
            <a:r>
              <a:rPr lang="en-US" altLang="en-US" sz="2314" dirty="0" smtClean="0">
                <a:solidFill>
                  <a:schemeClr val="tx2"/>
                </a:solidFill>
              </a:rPr>
              <a:t> </a:t>
            </a:r>
            <a:r>
              <a:rPr lang="en-US" altLang="en-US" sz="2314" dirty="0" err="1" smtClean="0">
                <a:solidFill>
                  <a:schemeClr val="tx2"/>
                </a:solidFill>
              </a:rPr>
              <a:t>shafin</a:t>
            </a:r>
            <a:r>
              <a:rPr lang="en-US" altLang="en-US" sz="2314" dirty="0" smtClean="0">
                <a:solidFill>
                  <a:schemeClr val="tx2"/>
                </a:solidFill>
              </a:rPr>
              <a:t> </a:t>
            </a:r>
            <a:r>
              <a:rPr lang="en-US" altLang="en-US" sz="2314" dirty="0" err="1" smtClean="0">
                <a:solidFill>
                  <a:schemeClr val="tx2"/>
                </a:solidFill>
              </a:rPr>
              <a:t>yanar</a:t>
            </a:r>
            <a:r>
              <a:rPr lang="en-US" altLang="en-US" sz="2314" dirty="0" smtClean="0">
                <a:solidFill>
                  <a:schemeClr val="tx2"/>
                </a:solidFill>
              </a:rPr>
              <a:t> </a:t>
            </a:r>
            <a:r>
              <a:rPr lang="en-US" altLang="en-US" sz="2314" dirty="0" err="1" smtClean="0">
                <a:solidFill>
                  <a:schemeClr val="tx2"/>
                </a:solidFill>
              </a:rPr>
              <a:t>gizo</a:t>
            </a:r>
            <a:r>
              <a:rPr lang="en-US" altLang="en-US" sz="2314" dirty="0" smtClean="0">
                <a:solidFill>
                  <a:schemeClr val="tx2"/>
                </a:solidFill>
              </a:rPr>
              <a:t>: </a:t>
            </a:r>
            <a:r>
              <a:rPr lang="en-US" altLang="en-US" sz="2314" b="1" dirty="0" smtClean="0"/>
              <a:t>www.chifa.org</a:t>
            </a:r>
            <a:endParaRPr lang="en-US" altLang="en-US" sz="2314" b="1" dirty="0"/>
          </a:p>
          <a:p>
            <a:pPr>
              <a:spcBef>
                <a:spcPct val="0"/>
              </a:spcBef>
              <a:buFontTx/>
              <a:buNone/>
            </a:pPr>
            <a:endParaRPr lang="en-GB" altLang="en-US" sz="2042" dirty="0"/>
          </a:p>
        </p:txBody>
      </p:sp>
      <p:sp>
        <p:nvSpPr>
          <p:cNvPr id="3" name="Rectangle 2"/>
          <p:cNvSpPr/>
          <p:nvPr/>
        </p:nvSpPr>
        <p:spPr>
          <a:xfrm>
            <a:off x="2553008" y="4537442"/>
            <a:ext cx="1946367" cy="51103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21" b="1" dirty="0" err="1" smtClean="0">
                <a:ln/>
                <a:solidFill>
                  <a:schemeClr val="accent4"/>
                </a:solidFill>
              </a:rPr>
              <a:t>Mun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gode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!</a:t>
            </a:r>
            <a:endParaRPr lang="en-US" sz="2721" b="1" dirty="0">
              <a:ln/>
              <a:solidFill>
                <a:schemeClr val="accent4"/>
              </a:solidFill>
            </a:endParaRPr>
          </a:p>
        </p:txBody>
      </p:sp>
      <p:pic>
        <p:nvPicPr>
          <p:cNvPr id="14340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5791" y="818229"/>
            <a:ext cx="1403442" cy="128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1149307" y="1909437"/>
            <a:ext cx="5096255" cy="2292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770" b="1" dirty="0" smtClean="0"/>
              <a:t>‘’</a:t>
            </a:r>
            <a:r>
              <a:rPr lang="en-GB" altLang="en-US" sz="1770" b="1" dirty="0" err="1" smtClean="0"/>
              <a:t>kimanin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yara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miliyan</a:t>
            </a:r>
            <a:r>
              <a:rPr lang="en-GB" altLang="en-US" sz="1770" b="1" dirty="0" smtClean="0"/>
              <a:t> 5.9 </a:t>
            </a:r>
            <a:r>
              <a:rPr lang="en-GB" altLang="en-US" sz="1770" b="1" dirty="0" err="1" smtClean="0"/>
              <a:t>yan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kasa</a:t>
            </a:r>
            <a:r>
              <a:rPr lang="en-GB" altLang="en-US" sz="1770" b="1" dirty="0" smtClean="0"/>
              <a:t> da </a:t>
            </a:r>
            <a:r>
              <a:rPr lang="en-GB" altLang="en-US" sz="1770" b="1" dirty="0" err="1" smtClean="0"/>
              <a:t>shekaru</a:t>
            </a:r>
            <a:r>
              <a:rPr lang="en-GB" altLang="en-US" sz="1770" b="1" dirty="0" smtClean="0"/>
              <a:t> 5 </a:t>
            </a:r>
            <a:r>
              <a:rPr lang="en-GB" altLang="en-US" sz="1770" b="1" dirty="0" err="1" smtClean="0"/>
              <a:t>suka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mutu</a:t>
            </a:r>
            <a:r>
              <a:rPr lang="en-GB" altLang="en-US" sz="1770" b="1" dirty="0" smtClean="0"/>
              <a:t> a </a:t>
            </a:r>
            <a:r>
              <a:rPr lang="en-GB" altLang="en-US" sz="1770" b="1" dirty="0" err="1" smtClean="0"/>
              <a:t>cikin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shekara</a:t>
            </a:r>
            <a:r>
              <a:rPr lang="en-GB" altLang="en-US" sz="1770" b="1" dirty="0" smtClean="0"/>
              <a:t> ta 2015. </a:t>
            </a:r>
            <a:r>
              <a:rPr lang="en-GB" altLang="en-US" sz="1770" b="1" dirty="0" err="1"/>
              <a:t>F</a:t>
            </a:r>
            <a:r>
              <a:rPr lang="en-GB" altLang="en-US" sz="1770" b="1" dirty="0" err="1" smtClean="0"/>
              <a:t>iye</a:t>
            </a:r>
            <a:r>
              <a:rPr lang="en-GB" altLang="en-US" sz="1770" b="1" dirty="0" smtClean="0"/>
              <a:t> da </a:t>
            </a:r>
            <a:r>
              <a:rPr lang="en-GB" altLang="en-US" sz="1770" b="1" dirty="0" err="1" smtClean="0"/>
              <a:t>rabin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wannan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adadi</a:t>
            </a:r>
            <a:r>
              <a:rPr lang="en-GB" altLang="en-US" sz="1770" b="1" dirty="0" smtClean="0"/>
              <a:t> sun </a:t>
            </a:r>
            <a:r>
              <a:rPr lang="en-GB" altLang="en-US" sz="1770" b="1" dirty="0" err="1" smtClean="0"/>
              <a:t>mutu</a:t>
            </a:r>
            <a:r>
              <a:rPr lang="en-GB" altLang="en-US" sz="1770" b="1" dirty="0" smtClean="0"/>
              <a:t> ne a </a:t>
            </a:r>
            <a:r>
              <a:rPr lang="en-GB" altLang="en-US" sz="1770" b="1" dirty="0" err="1" smtClean="0"/>
              <a:t>sanadiyyar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cuttutuka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wadanda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suke</a:t>
            </a:r>
            <a:r>
              <a:rPr lang="en-GB" altLang="en-US" sz="1770" b="1" dirty="0" smtClean="0"/>
              <a:t> da </a:t>
            </a:r>
            <a:r>
              <a:rPr lang="en-GB" altLang="en-US" sz="1770" b="1" dirty="0" err="1" smtClean="0"/>
              <a:t>matakan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rigakafi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ko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kuma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ake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iya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magance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su</a:t>
            </a:r>
            <a:r>
              <a:rPr lang="en-GB" altLang="en-US" sz="1770" b="1" dirty="0" smtClean="0"/>
              <a:t> ta </a:t>
            </a:r>
            <a:r>
              <a:rPr lang="en-GB" altLang="en-US" sz="1770" b="1" dirty="0" err="1" smtClean="0"/>
              <a:t>hanyoyi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masu</a:t>
            </a:r>
            <a:r>
              <a:rPr lang="en-GB" altLang="en-US" sz="1770" b="1" dirty="0" smtClean="0"/>
              <a:t> </a:t>
            </a:r>
            <a:r>
              <a:rPr lang="en-GB" altLang="en-US" sz="1770" b="1" dirty="0" err="1" smtClean="0"/>
              <a:t>sauki</a:t>
            </a:r>
            <a:r>
              <a:rPr lang="en-GB" altLang="en-US" sz="1770" b="1" dirty="0" smtClean="0"/>
              <a:t>.’’</a:t>
            </a:r>
            <a:endParaRPr lang="en-GB" altLang="en-US" sz="1770" b="1" dirty="0"/>
          </a:p>
          <a:p>
            <a:pPr>
              <a:spcBef>
                <a:spcPct val="0"/>
              </a:spcBef>
              <a:buFontTx/>
              <a:buNone/>
            </a:pPr>
            <a:endParaRPr lang="en-GB" altLang="en-US" sz="1225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/>
              <a:t>World Health Organization,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/>
              <a:t>January, 2016</a:t>
            </a:r>
            <a:endParaRPr lang="en-GB" altLang="en-US" sz="1225" dirty="0"/>
          </a:p>
        </p:txBody>
      </p:sp>
      <p:sp>
        <p:nvSpPr>
          <p:cNvPr id="5" name="Rectangle 4"/>
          <p:cNvSpPr/>
          <p:nvPr/>
        </p:nvSpPr>
        <p:spPr>
          <a:xfrm>
            <a:off x="2117066" y="1076432"/>
            <a:ext cx="2916183" cy="5078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00" b="1" dirty="0" err="1" smtClean="0">
                <a:ln/>
                <a:solidFill>
                  <a:schemeClr val="accent4"/>
                </a:solidFill>
              </a:rPr>
              <a:t>Girman</a:t>
            </a:r>
            <a:r>
              <a:rPr lang="en-US" sz="27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00" b="1" dirty="0" err="1" smtClean="0">
                <a:ln/>
                <a:solidFill>
                  <a:schemeClr val="accent4"/>
                </a:solidFill>
              </a:rPr>
              <a:t>matsalar</a:t>
            </a:r>
            <a:endParaRPr lang="en-US" sz="2700" b="1" dirty="0">
              <a:ln/>
              <a:solidFill>
                <a:schemeClr val="accent4"/>
              </a:solidFill>
            </a:endParaRPr>
          </a:p>
        </p:txBody>
      </p:sp>
      <p:pic>
        <p:nvPicPr>
          <p:cNvPr id="5124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3214" y="3631191"/>
            <a:ext cx="3021839" cy="179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9432" y="402255"/>
            <a:ext cx="1259749" cy="115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1"/>
          <p:cNvSpPr>
            <a:spLocks noChangeArrowheads="1"/>
          </p:cNvSpPr>
          <p:nvPr/>
        </p:nvSpPr>
        <p:spPr bwMode="auto">
          <a:xfrm rot="-5400000">
            <a:off x="5857338" y="3881127"/>
            <a:ext cx="1340421" cy="1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408">
                <a:solidFill>
                  <a:srgbClr val="231F20"/>
                </a:solidFill>
                <a:latin typeface="FuturaBT-Light"/>
              </a:rPr>
              <a:t>© 2003 Arturo Sanabria, Courtesy of Photoshare</a:t>
            </a:r>
            <a:endParaRPr lang="en-GB" altLang="en-US" sz="408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6718" y="2350239"/>
            <a:ext cx="5733691" cy="16641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altLang="en-US" sz="1900" dirty="0" smtClean="0"/>
              <a:t>Burin CHIFA shine </a:t>
            </a:r>
            <a:r>
              <a:rPr lang="en-GB" altLang="en-US" sz="1900" dirty="0" err="1" smtClean="0"/>
              <a:t>s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amar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>
                <a:solidFill>
                  <a:srgbClr val="FF0000"/>
                </a:solidFill>
              </a:rPr>
              <a:t>w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a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duniya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yanayi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inda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duk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wani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ma’aikacin</a:t>
            </a:r>
            <a:r>
              <a:rPr lang="en-GB" altLang="en-US" sz="1900" dirty="0" smtClean="0">
                <a:solidFill>
                  <a:srgbClr val="FF0000"/>
                </a:solidFill>
              </a:rPr>
              <a:t>/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jami’in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lafiya</a:t>
            </a:r>
            <a:r>
              <a:rPr lang="en-GB" altLang="en-US" sz="1900" dirty="0" smtClean="0">
                <a:solidFill>
                  <a:srgbClr val="FF0000"/>
                </a:solidFill>
              </a:rPr>
              <a:t>,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iyaye</a:t>
            </a:r>
            <a:r>
              <a:rPr lang="en-GB" altLang="en-US" sz="1900" dirty="0" smtClean="0">
                <a:solidFill>
                  <a:srgbClr val="FF0000"/>
                </a:solidFill>
              </a:rPr>
              <a:t> da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kowane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yaro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zai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samu</a:t>
            </a:r>
            <a:r>
              <a:rPr lang="en-GB" altLang="en-US" sz="1900" dirty="0" smtClean="0">
                <a:solidFill>
                  <a:srgbClr val="FF0000"/>
                </a:solidFill>
              </a:rPr>
              <a:t> 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bayanin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kiwon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lafiya</a:t>
            </a:r>
            <a:r>
              <a:rPr lang="en-GB" altLang="en-US" sz="1900" dirty="0" smtClean="0">
                <a:solidFill>
                  <a:srgbClr val="FF0000"/>
                </a:solidFill>
              </a:rPr>
              <a:t> da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suke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bukata</a:t>
            </a:r>
            <a:r>
              <a:rPr lang="en-GB" altLang="en-US" sz="1900" dirty="0" smtClean="0">
                <a:solidFill>
                  <a:srgbClr val="FF0000"/>
                </a:solidFill>
              </a:rPr>
              <a:t> don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kare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lafiyarsu</a:t>
            </a:r>
            <a:r>
              <a:rPr lang="en-GB" altLang="en-US" sz="1900" dirty="0" smtClean="0">
                <a:solidFill>
                  <a:srgbClr val="FF0000"/>
                </a:solidFill>
              </a:rPr>
              <a:t> da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lafiyar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ya</a:t>
            </a:r>
            <a:r>
              <a:rPr lang="en-GB" altLang="en-US" sz="1900" dirty="0" smtClean="0">
                <a:solidFill>
                  <a:srgbClr val="FF0000"/>
                </a:solidFill>
              </a:rPr>
              <a:t>’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yan</a:t>
            </a:r>
            <a:r>
              <a:rPr lang="en-GB" altLang="en-US" sz="1900" dirty="0" smtClean="0">
                <a:solidFill>
                  <a:srgbClr val="FF0000"/>
                </a:solidFill>
              </a:rPr>
              <a:t> da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ke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karkashin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kulawar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 err="1" smtClean="0">
                <a:solidFill>
                  <a:srgbClr val="FF0000"/>
                </a:solidFill>
              </a:rPr>
              <a:t>su</a:t>
            </a:r>
            <a:endParaRPr lang="en-GB" altLang="en-US" sz="19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altLang="en-US" sz="714" dirty="0"/>
          </a:p>
        </p:txBody>
      </p:sp>
      <p:sp>
        <p:nvSpPr>
          <p:cNvPr id="5" name="Rectangle 4"/>
          <p:cNvSpPr/>
          <p:nvPr/>
        </p:nvSpPr>
        <p:spPr>
          <a:xfrm>
            <a:off x="1720322" y="1076432"/>
            <a:ext cx="4039574" cy="51103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21" b="1" dirty="0" err="1" smtClean="0">
                <a:ln/>
                <a:solidFill>
                  <a:schemeClr val="accent4"/>
                </a:solidFill>
              </a:rPr>
              <a:t>Manufar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CHIFA</a:t>
            </a:r>
            <a:endParaRPr lang="en-US" sz="2721" b="1" dirty="0">
              <a:ln/>
              <a:solidFill>
                <a:schemeClr val="accent4"/>
              </a:solidFill>
            </a:endParaRPr>
          </a:p>
        </p:txBody>
      </p:sp>
      <p:pic>
        <p:nvPicPr>
          <p:cNvPr id="6148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03" y="831195"/>
            <a:ext cx="1358066" cy="1245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3754" y="1713885"/>
            <a:ext cx="5194571" cy="38418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94477" indent="-194477">
              <a:buFont typeface="Courier New" panose="02070309020205020404" pitchFamily="49" charset="0"/>
              <a:buChar char="o"/>
              <a:defRPr/>
            </a:pPr>
            <a:endParaRPr lang="en-GB" sz="1361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en-GB" sz="1361" dirty="0" err="1" smtClean="0"/>
              <a:t>Gangami</a:t>
            </a:r>
            <a:r>
              <a:rPr lang="en-GB" sz="1361" dirty="0" smtClean="0"/>
              <a:t> da </a:t>
            </a:r>
            <a:r>
              <a:rPr lang="en-GB" sz="1361" dirty="0" err="1" smtClean="0"/>
              <a:t>ya</a:t>
            </a:r>
            <a:r>
              <a:rPr lang="en-GB" sz="1361" dirty="0" smtClean="0"/>
              <a:t> game </a:t>
            </a:r>
            <a:r>
              <a:rPr lang="en-GB" sz="1361" dirty="0" err="1" smtClean="0"/>
              <a:t>duniya</a:t>
            </a:r>
            <a:endParaRPr lang="en-GB" sz="1361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endParaRPr lang="en-GB" sz="1361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en-GB" sz="1361" dirty="0" err="1" smtClean="0"/>
              <a:t>Kungiyar</a:t>
            </a:r>
            <a:r>
              <a:rPr lang="en-GB" sz="1361" dirty="0" smtClean="0"/>
              <a:t> </a:t>
            </a:r>
            <a:r>
              <a:rPr lang="en-GB" sz="1361" dirty="0" err="1" smtClean="0">
                <a:solidFill>
                  <a:srgbClr val="FF0000"/>
                </a:solidFill>
              </a:rPr>
              <a:t>sadarwa</a:t>
            </a:r>
            <a:r>
              <a:rPr lang="en-GB" sz="1361" dirty="0" smtClean="0">
                <a:solidFill>
                  <a:srgbClr val="FF0000"/>
                </a:solidFill>
              </a:rPr>
              <a:t> ta </a:t>
            </a:r>
            <a:r>
              <a:rPr lang="en-GB" sz="1361" dirty="0" err="1" smtClean="0">
                <a:solidFill>
                  <a:srgbClr val="FF0000"/>
                </a:solidFill>
              </a:rPr>
              <a:t>kwararru</a:t>
            </a:r>
            <a:endParaRPr lang="en-GB" sz="1361" dirty="0">
              <a:solidFill>
                <a:srgbClr val="FF0000"/>
              </a:solidFill>
            </a:endParaRPr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endParaRPr lang="en-GB" sz="1361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en-GB" sz="1361" dirty="0" err="1" smtClean="0"/>
              <a:t>Dandalin</a:t>
            </a:r>
            <a:r>
              <a:rPr lang="en-GB" sz="1361" dirty="0" smtClean="0"/>
              <a:t> </a:t>
            </a:r>
            <a:r>
              <a:rPr lang="en-GB" sz="1361" dirty="0" err="1" smtClean="0"/>
              <a:t>tattaunawa</a:t>
            </a:r>
            <a:r>
              <a:rPr lang="en-GB" sz="1361" dirty="0" smtClean="0"/>
              <a:t> </a:t>
            </a:r>
            <a:endParaRPr lang="en-GB" sz="1361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</a:rPr>
              <a:t>Da </a:t>
            </a:r>
            <a:r>
              <a:rPr lang="en-GB" dirty="0" err="1" smtClean="0">
                <a:solidFill>
                  <a:srgbClr val="FF0000"/>
                </a:solidFill>
              </a:rPr>
              <a:t>yake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amsa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bukatu</a:t>
            </a:r>
            <a:r>
              <a:rPr lang="en-GB" dirty="0" smtClean="0">
                <a:solidFill>
                  <a:srgbClr val="FF0000"/>
                </a:solidFill>
              </a:rPr>
              <a:t> na </a:t>
            </a:r>
            <a:r>
              <a:rPr lang="en-GB" dirty="0" err="1" smtClean="0">
                <a:solidFill>
                  <a:srgbClr val="FF0000"/>
                </a:solidFill>
              </a:rPr>
              <a:t>neman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karin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bayani</a:t>
            </a:r>
            <a:r>
              <a:rPr lang="en-GB" dirty="0" smtClean="0">
                <a:solidFill>
                  <a:srgbClr val="FF0000"/>
                </a:solidFill>
              </a:rPr>
              <a:t> da </a:t>
            </a:r>
            <a:r>
              <a:rPr lang="en-GB" dirty="0" err="1" smtClean="0">
                <a:solidFill>
                  <a:srgbClr val="FF0000"/>
                </a:solidFill>
              </a:rPr>
              <a:t>fahimta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ga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wadanda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alhakin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kula</a:t>
            </a:r>
            <a:r>
              <a:rPr lang="en-GB" dirty="0" smtClean="0">
                <a:solidFill>
                  <a:srgbClr val="FF0000"/>
                </a:solidFill>
              </a:rPr>
              <a:t> da </a:t>
            </a:r>
            <a:r>
              <a:rPr lang="en-GB" dirty="0" err="1" smtClean="0">
                <a:solidFill>
                  <a:srgbClr val="FF0000"/>
                </a:solidFill>
              </a:rPr>
              <a:t>yaran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dake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kasashe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masu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karamin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karfi</a:t>
            </a:r>
            <a:r>
              <a:rPr lang="en-GB" dirty="0" smtClean="0">
                <a:solidFill>
                  <a:srgbClr val="FF0000"/>
                </a:solidFill>
              </a:rPr>
              <a:t>/ </a:t>
            </a:r>
            <a:r>
              <a:rPr lang="en-GB" dirty="0" err="1" smtClean="0">
                <a:solidFill>
                  <a:srgbClr val="FF0000"/>
                </a:solidFill>
              </a:rPr>
              <a:t>matalauta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suke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 err="1" smtClean="0">
                <a:solidFill>
                  <a:srgbClr val="FF0000"/>
                </a:solidFill>
              </a:rPr>
              <a:t>Manufar</a:t>
            </a:r>
            <a:r>
              <a:rPr lang="en-GB" dirty="0" smtClean="0">
                <a:solidFill>
                  <a:srgbClr val="FF0000"/>
                </a:solidFill>
              </a:rPr>
              <a:t> CHIFA ta </a:t>
            </a:r>
            <a:r>
              <a:rPr lang="en-GB" dirty="0" err="1" smtClean="0">
                <a:solidFill>
                  <a:srgbClr val="FF0000"/>
                </a:solidFill>
              </a:rPr>
              <a:t>kunshi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maida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hankali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hakkokin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yara</a:t>
            </a:r>
            <a:r>
              <a:rPr lang="en-GB" dirty="0" smtClean="0">
                <a:solidFill>
                  <a:srgbClr val="FF0000"/>
                </a:solidFill>
              </a:rPr>
              <a:t> na </a:t>
            </a:r>
            <a:r>
              <a:rPr lang="en-GB" dirty="0" err="1" smtClean="0">
                <a:solidFill>
                  <a:srgbClr val="FF0000"/>
                </a:solidFill>
              </a:rPr>
              <a:t>tabbatar</a:t>
            </a:r>
            <a:r>
              <a:rPr lang="en-GB" dirty="0" smtClean="0">
                <a:solidFill>
                  <a:srgbClr val="FF0000"/>
                </a:solidFill>
              </a:rPr>
              <a:t> da </a:t>
            </a:r>
            <a:r>
              <a:rPr lang="en-GB" dirty="0" err="1" smtClean="0">
                <a:solidFill>
                  <a:srgbClr val="FF0000"/>
                </a:solidFill>
              </a:rPr>
              <a:t>lafiyarsu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kiwon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lafiyarsu</a:t>
            </a:r>
            <a:r>
              <a:rPr lang="en-GB" dirty="0" smtClean="0">
                <a:solidFill>
                  <a:srgbClr val="FF0000"/>
                </a:solidFill>
              </a:rPr>
              <a:t> da </a:t>
            </a:r>
            <a:r>
              <a:rPr lang="en-GB" dirty="0" err="1" smtClean="0">
                <a:solidFill>
                  <a:srgbClr val="FF0000"/>
                </a:solidFill>
              </a:rPr>
              <a:t>kuma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muamalolin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dake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shafar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lafiya</a:t>
            </a:r>
            <a:r>
              <a:rPr lang="en-GB" dirty="0" smtClean="0">
                <a:solidFill>
                  <a:srgbClr val="FF0000"/>
                </a:solidFill>
              </a:rPr>
              <a:t>. </a:t>
            </a: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6503" y="932174"/>
            <a:ext cx="2837636" cy="51103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21" b="1" dirty="0" err="1" smtClean="0">
                <a:ln/>
                <a:solidFill>
                  <a:schemeClr val="accent4"/>
                </a:solidFill>
              </a:rPr>
              <a:t>Menene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CHIFA</a:t>
            </a:r>
            <a:r>
              <a:rPr lang="en-US" sz="2721" b="1" dirty="0">
                <a:ln/>
                <a:solidFill>
                  <a:schemeClr val="accent4"/>
                </a:solidFill>
              </a:rPr>
              <a:t>?</a:t>
            </a:r>
          </a:p>
        </p:txBody>
      </p:sp>
      <p:pic>
        <p:nvPicPr>
          <p:cNvPr id="7172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675736" y="1453728"/>
            <a:ext cx="2907856" cy="181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9634" y="677779"/>
            <a:ext cx="1130100" cy="103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1"/>
          <p:cNvSpPr>
            <a:spLocks noChangeArrowheads="1"/>
          </p:cNvSpPr>
          <p:nvPr/>
        </p:nvSpPr>
        <p:spPr bwMode="auto">
          <a:xfrm rot="-5400000">
            <a:off x="6017323" y="2168151"/>
            <a:ext cx="1245170" cy="1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408">
                <a:solidFill>
                  <a:srgbClr val="231F20"/>
                </a:solidFill>
                <a:latin typeface="FuturaBT-Light"/>
              </a:rPr>
              <a:t>© 2010 Rupal Shah, Courtesy of Photoshare</a:t>
            </a:r>
            <a:endParaRPr lang="en-GB" altLang="en-US" sz="408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6428" y="929412"/>
            <a:ext cx="3070071" cy="51103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21" b="1" dirty="0" err="1" smtClean="0">
                <a:ln/>
                <a:solidFill>
                  <a:schemeClr val="accent4"/>
                </a:solidFill>
              </a:rPr>
              <a:t>Mambobin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CHIFA</a:t>
            </a:r>
            <a:endParaRPr lang="en-US" sz="2721" b="1" dirty="0">
              <a:ln/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0993" y="1829488"/>
            <a:ext cx="4900701" cy="41643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94477" indent="-194477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1633" b="1" dirty="0" err="1" smtClean="0">
                <a:solidFill>
                  <a:srgbClr val="FF0000"/>
                </a:solidFill>
              </a:rPr>
              <a:t>Daga</a:t>
            </a:r>
            <a:r>
              <a:rPr lang="en-US" altLang="en-US" sz="1633" b="1" dirty="0" smtClean="0">
                <a:solidFill>
                  <a:srgbClr val="FF0000"/>
                </a:solidFill>
              </a:rPr>
              <a:t> </a:t>
            </a:r>
            <a:r>
              <a:rPr lang="en-US" altLang="en-US" sz="1633" b="1" dirty="0" err="1" smtClean="0">
                <a:solidFill>
                  <a:srgbClr val="FF0000"/>
                </a:solidFill>
              </a:rPr>
              <a:t>cikin</a:t>
            </a:r>
            <a:r>
              <a:rPr lang="en-US" altLang="en-US" sz="1633" b="1" dirty="0" smtClean="0">
                <a:solidFill>
                  <a:srgbClr val="FF0000"/>
                </a:solidFill>
              </a:rPr>
              <a:t> </a:t>
            </a:r>
            <a:r>
              <a:rPr lang="en-US" altLang="en-US" sz="1633" b="1" dirty="0" err="1" smtClean="0">
                <a:solidFill>
                  <a:srgbClr val="FF0000"/>
                </a:solidFill>
              </a:rPr>
              <a:t>ya</a:t>
            </a:r>
            <a:r>
              <a:rPr lang="en-US" altLang="en-US" sz="1633" b="1" dirty="0" smtClean="0">
                <a:solidFill>
                  <a:srgbClr val="FF0000"/>
                </a:solidFill>
              </a:rPr>
              <a:t>’ </a:t>
            </a:r>
            <a:r>
              <a:rPr lang="en-US" altLang="en-US" sz="1633" b="1" dirty="0" err="1" smtClean="0">
                <a:solidFill>
                  <a:srgbClr val="FF0000"/>
                </a:solidFill>
              </a:rPr>
              <a:t>yan</a:t>
            </a:r>
            <a:r>
              <a:rPr lang="en-US" altLang="en-US" sz="1633" b="1" dirty="0" smtClean="0">
                <a:solidFill>
                  <a:srgbClr val="FF0000"/>
                </a:solidFill>
              </a:rPr>
              <a:t> </a:t>
            </a:r>
            <a:r>
              <a:rPr lang="en-US" altLang="en-US" sz="1633" b="1" dirty="0" err="1" smtClean="0">
                <a:solidFill>
                  <a:srgbClr val="FF0000"/>
                </a:solidFill>
              </a:rPr>
              <a:t>kungiyar</a:t>
            </a:r>
            <a:r>
              <a:rPr lang="en-US" altLang="en-US" sz="1633" b="1" dirty="0" smtClean="0">
                <a:solidFill>
                  <a:srgbClr val="FF0000"/>
                </a:solidFill>
              </a:rPr>
              <a:t> CHIFA </a:t>
            </a:r>
            <a:r>
              <a:rPr lang="en-US" altLang="en-US" sz="1633" b="1" dirty="0" err="1" smtClean="0">
                <a:solidFill>
                  <a:srgbClr val="FF0000"/>
                </a:solidFill>
              </a:rPr>
              <a:t>dubu</a:t>
            </a:r>
            <a:r>
              <a:rPr lang="en-US" altLang="en-US" sz="1633" b="1" dirty="0" smtClean="0">
                <a:solidFill>
                  <a:srgbClr val="FF0000"/>
                </a:solidFill>
              </a:rPr>
              <a:t> </a:t>
            </a:r>
            <a:r>
              <a:rPr lang="en-US" altLang="en-US" sz="1633" b="1" dirty="0" err="1" smtClean="0">
                <a:solidFill>
                  <a:srgbClr val="FF0000"/>
                </a:solidFill>
              </a:rPr>
              <a:t>uku</a:t>
            </a:r>
            <a:r>
              <a:rPr lang="en-US" altLang="en-US" sz="1633" b="1" dirty="0" smtClean="0">
                <a:solidFill>
                  <a:srgbClr val="FF0000"/>
                </a:solidFill>
              </a:rPr>
              <a:t> sun </a:t>
            </a:r>
            <a:r>
              <a:rPr lang="en-US" altLang="en-US" sz="1633" b="1" dirty="0" err="1" smtClean="0">
                <a:solidFill>
                  <a:srgbClr val="FF0000"/>
                </a:solidFill>
              </a:rPr>
              <a:t>hada</a:t>
            </a:r>
            <a:r>
              <a:rPr lang="en-US" altLang="en-US" sz="1633" b="1" dirty="0" smtClean="0">
                <a:solidFill>
                  <a:srgbClr val="FF0000"/>
                </a:solidFill>
              </a:rPr>
              <a:t> da:  </a:t>
            </a:r>
          </a:p>
          <a:p>
            <a:pPr eaLnBrk="1" hangingPunct="1">
              <a:defRPr/>
            </a:pPr>
            <a:endParaRPr lang="en-US" altLang="en-US" sz="1633" dirty="0" smtClean="0"/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633" dirty="0" err="1" smtClean="0"/>
              <a:t>Jamian</a:t>
            </a:r>
            <a:r>
              <a:rPr lang="en-US" altLang="en-US" sz="1633" dirty="0" smtClean="0"/>
              <a:t> </a:t>
            </a:r>
            <a:r>
              <a:rPr lang="en-US" altLang="en-US" sz="1633" dirty="0" err="1" smtClean="0"/>
              <a:t>kula</a:t>
            </a:r>
            <a:r>
              <a:rPr lang="en-US" altLang="en-US" sz="1633" dirty="0" smtClean="0"/>
              <a:t> da </a:t>
            </a:r>
            <a:r>
              <a:rPr lang="en-US" altLang="en-US" sz="1633" dirty="0" err="1" smtClean="0"/>
              <a:t>lafiyar</a:t>
            </a:r>
            <a:r>
              <a:rPr lang="en-US" altLang="en-US" sz="1633" dirty="0" smtClean="0"/>
              <a:t> </a:t>
            </a:r>
            <a:r>
              <a:rPr lang="en-US" altLang="en-US" sz="1633" dirty="0" err="1" smtClean="0"/>
              <a:t>yara</a:t>
            </a:r>
            <a:endParaRPr lang="en-US" altLang="en-US" sz="1633" dirty="0" smtClean="0"/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endParaRPr lang="en-US" altLang="en-US" sz="1633" dirty="0"/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633" dirty="0" err="1" smtClean="0"/>
              <a:t>Masu</a:t>
            </a:r>
            <a:r>
              <a:rPr lang="en-US" altLang="en-US" sz="1633" dirty="0" smtClean="0"/>
              <a:t> </a:t>
            </a:r>
            <a:r>
              <a:rPr lang="en-US" altLang="en-US" sz="1633" dirty="0" err="1" smtClean="0"/>
              <a:t>fada</a:t>
            </a:r>
            <a:r>
              <a:rPr lang="en-US" altLang="en-US" sz="1633" dirty="0" smtClean="0"/>
              <a:t> </a:t>
            </a:r>
            <a:r>
              <a:rPr lang="en-US" altLang="en-US" sz="1633" dirty="0" err="1" smtClean="0"/>
              <a:t>aji</a:t>
            </a:r>
            <a:endParaRPr lang="en-US" altLang="en-US" sz="1633" dirty="0"/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endParaRPr lang="en-US" altLang="en-US" sz="1633" dirty="0"/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633" dirty="0" err="1" smtClean="0"/>
              <a:t>Masu</a:t>
            </a:r>
            <a:r>
              <a:rPr lang="en-US" altLang="en-US" sz="1633" dirty="0" smtClean="0"/>
              <a:t> </a:t>
            </a:r>
            <a:r>
              <a:rPr lang="en-US" altLang="en-US" sz="1633" dirty="0" err="1" smtClean="0"/>
              <a:t>binciken</a:t>
            </a:r>
            <a:r>
              <a:rPr lang="en-US" altLang="en-US" sz="1633" dirty="0" smtClean="0"/>
              <a:t> </a:t>
            </a:r>
            <a:r>
              <a:rPr lang="en-US" altLang="en-US" sz="1633" dirty="0" err="1" smtClean="0"/>
              <a:t>kimiyya</a:t>
            </a:r>
            <a:endParaRPr lang="en-US" altLang="en-US" sz="1633" dirty="0"/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endParaRPr lang="en-US" altLang="en-US" sz="1633" dirty="0"/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633" dirty="0" err="1" smtClean="0"/>
              <a:t>Masu</a:t>
            </a:r>
            <a:r>
              <a:rPr lang="en-US" altLang="en-US" sz="1633" dirty="0" smtClean="0"/>
              <a:t> </a:t>
            </a:r>
            <a:r>
              <a:rPr lang="en-US" altLang="en-US" sz="1633" dirty="0" err="1" smtClean="0"/>
              <a:t>rubuce</a:t>
            </a:r>
            <a:r>
              <a:rPr lang="en-US" altLang="en-US" sz="1633" dirty="0" smtClean="0"/>
              <a:t> </a:t>
            </a:r>
            <a:r>
              <a:rPr lang="en-US" altLang="en-US" sz="1633" dirty="0" err="1" smtClean="0"/>
              <a:t>rubuce</a:t>
            </a:r>
            <a:r>
              <a:rPr lang="en-US" altLang="en-US" sz="1633" dirty="0" smtClean="0"/>
              <a:t>/ </a:t>
            </a:r>
            <a:r>
              <a:rPr lang="en-US" altLang="en-US" sz="1633" dirty="0" err="1">
                <a:solidFill>
                  <a:srgbClr val="FF0000"/>
                </a:solidFill>
              </a:rPr>
              <a:t>M</a:t>
            </a:r>
            <a:r>
              <a:rPr lang="en-US" altLang="en-US" sz="1633" dirty="0" err="1" smtClean="0">
                <a:solidFill>
                  <a:srgbClr val="FF0000"/>
                </a:solidFill>
              </a:rPr>
              <a:t>awallafa</a:t>
            </a:r>
            <a:r>
              <a:rPr lang="en-US" altLang="en-US" sz="1633" dirty="0" smtClean="0">
                <a:solidFill>
                  <a:srgbClr val="FF0000"/>
                </a:solidFill>
              </a:rPr>
              <a:t>  </a:t>
            </a:r>
            <a:endParaRPr lang="en-US" altLang="en-US" sz="1633" dirty="0">
              <a:solidFill>
                <a:srgbClr val="FF0000"/>
              </a:solidFill>
            </a:endParaRPr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endParaRPr lang="en-US" altLang="en-US" sz="1633" dirty="0"/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633" dirty="0" err="1" smtClean="0"/>
              <a:t>Jamian</a:t>
            </a:r>
            <a:r>
              <a:rPr lang="en-US" altLang="en-US" sz="1633" dirty="0" smtClean="0"/>
              <a:t> yada </a:t>
            </a:r>
            <a:r>
              <a:rPr lang="en-US" altLang="en-US" sz="1633" dirty="0" err="1" smtClean="0"/>
              <a:t>labaru</a:t>
            </a:r>
            <a:r>
              <a:rPr lang="en-US" altLang="en-US" sz="1633" dirty="0" smtClean="0"/>
              <a:t> </a:t>
            </a:r>
            <a:endParaRPr lang="en-US" altLang="en-US" sz="1633" dirty="0"/>
          </a:p>
          <a:p>
            <a:pPr marL="194477" indent="-194477" eaLnBrk="1" hangingPunct="1">
              <a:buFont typeface="Courier New" panose="02070309020205020404" pitchFamily="49" charset="0"/>
              <a:buChar char="o"/>
              <a:defRPr/>
            </a:pPr>
            <a:endParaRPr lang="en-US" altLang="en-US" sz="1633" dirty="0"/>
          </a:p>
          <a:p>
            <a:pPr marL="194477" indent="-194477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1633" b="1" dirty="0" smtClean="0"/>
              <a:t>A </a:t>
            </a:r>
            <a:r>
              <a:rPr lang="en-US" altLang="en-US" sz="1633" b="1" dirty="0" err="1" smtClean="0"/>
              <a:t>kasashe</a:t>
            </a:r>
            <a:r>
              <a:rPr lang="en-US" altLang="en-US" sz="1633" b="1" dirty="0" smtClean="0"/>
              <a:t> 140 </a:t>
            </a:r>
            <a:r>
              <a:rPr lang="en-US" altLang="en-US" sz="1633" b="1" dirty="0" err="1" smtClean="0"/>
              <a:t>na</a:t>
            </a:r>
            <a:r>
              <a:rPr lang="en-US" altLang="en-US" sz="1633" b="1" dirty="0" smtClean="0"/>
              <a:t> </a:t>
            </a:r>
            <a:r>
              <a:rPr lang="en-US" altLang="en-US" sz="1633" b="1" dirty="0" err="1" smtClean="0"/>
              <a:t>duniya</a:t>
            </a:r>
            <a:endParaRPr lang="en-US" altLang="en-US" sz="1633" b="1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  <p:pic>
        <p:nvPicPr>
          <p:cNvPr id="819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322944" y="2261698"/>
            <a:ext cx="1892863" cy="185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06" y="732879"/>
            <a:ext cx="1179799" cy="10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1"/>
          <p:cNvSpPr>
            <a:spLocks noChangeArrowheads="1"/>
          </p:cNvSpPr>
          <p:nvPr/>
        </p:nvSpPr>
        <p:spPr bwMode="auto">
          <a:xfrm rot="-5400000">
            <a:off x="5676781" y="2800724"/>
            <a:ext cx="1236959" cy="1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408">
                <a:solidFill>
                  <a:srgbClr val="231F20"/>
                </a:solidFill>
                <a:latin typeface="FuturaBT-Light"/>
              </a:rPr>
              <a:t>© 2005 Ben Barber, Courtesy of Photoshare</a:t>
            </a:r>
            <a:endParaRPr lang="en-GB" altLang="en-US" sz="408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hifadev.evucan.com/sites/default/files/styles/large/public/forummembershipgrowth/CHIFA%20Growth%202015.PNG?itok=cih7t5m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7623" y="1713884"/>
            <a:ext cx="4504194" cy="308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10092" y="929412"/>
            <a:ext cx="5142755" cy="51103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21" b="1" dirty="0" err="1" smtClean="0">
                <a:ln/>
                <a:solidFill>
                  <a:schemeClr val="accent4"/>
                </a:solidFill>
              </a:rPr>
              <a:t>Yawan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ya’yan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kungiyar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CHIFA</a:t>
            </a:r>
            <a:endParaRPr lang="en-US" sz="2721" b="1" dirty="0">
              <a:ln/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hifadev.evucan.com/sites/default/files/styles/large/public/forummaps/chifa%20world%20map%20Jan%202016.PNG?itok=FIHHbyI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056" y="2154689"/>
            <a:ext cx="5373917" cy="259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53032" y="755427"/>
            <a:ext cx="4724941" cy="176715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21" b="1" dirty="0" err="1" smtClean="0">
                <a:ln/>
                <a:solidFill>
                  <a:schemeClr val="accent4"/>
                </a:solidFill>
              </a:rPr>
              <a:t>Wuraren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da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za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a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iya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samun</a:t>
            </a:r>
            <a:endParaRPr lang="en-US" sz="2721" b="1" dirty="0" smtClean="0">
              <a:ln/>
              <a:solidFill>
                <a:schemeClr val="accent4"/>
              </a:solidFill>
            </a:endParaRPr>
          </a:p>
          <a:p>
            <a:pPr algn="ctr">
              <a:defRPr/>
            </a:pPr>
            <a:r>
              <a:rPr lang="en-US" sz="2721" b="1" dirty="0" err="1" smtClean="0">
                <a:ln/>
                <a:solidFill>
                  <a:schemeClr val="accent4"/>
                </a:solidFill>
              </a:rPr>
              <a:t>Ya’yan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kungiyar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CHIFA a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duniya</a:t>
            </a:r>
            <a:endParaRPr lang="en-US" sz="2721" b="1" dirty="0">
              <a:ln/>
              <a:solidFill>
                <a:schemeClr val="accent4"/>
              </a:solidFill>
            </a:endParaRPr>
          </a:p>
          <a:p>
            <a:pPr algn="ctr">
              <a:defRPr/>
            </a:pPr>
            <a:endParaRPr lang="en-US" sz="2721" b="1" dirty="0">
              <a:ln/>
              <a:solidFill>
                <a:schemeClr val="accent4"/>
              </a:solidFill>
            </a:endParaRPr>
          </a:p>
        </p:txBody>
      </p:sp>
      <p:pic>
        <p:nvPicPr>
          <p:cNvPr id="10244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312" y="755427"/>
            <a:ext cx="1147387" cy="1053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5360" y="755427"/>
            <a:ext cx="496771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GB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en-GB" dirty="0" err="1" smtClean="0">
                <a:solidFill>
                  <a:srgbClr val="FF0000"/>
                </a:solidFill>
              </a:rPr>
              <a:t>Kasancewa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daya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daga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cikin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gamammiyar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alumma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m</a:t>
            </a:r>
            <a:r>
              <a:rPr lang="en-GB" dirty="0" err="1" smtClean="0">
                <a:solidFill>
                  <a:srgbClr val="FF0000"/>
                </a:solidFill>
              </a:rPr>
              <a:t>ai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ya’yan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kungiya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fiye</a:t>
            </a:r>
            <a:r>
              <a:rPr lang="en-GB" dirty="0" smtClean="0">
                <a:solidFill>
                  <a:srgbClr val="FF0000"/>
                </a:solidFill>
              </a:rPr>
              <a:t> da </a:t>
            </a:r>
            <a:r>
              <a:rPr lang="en-GB" dirty="0" err="1" smtClean="0">
                <a:solidFill>
                  <a:srgbClr val="FF0000"/>
                </a:solidFill>
              </a:rPr>
              <a:t>dubu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uku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daga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kasashe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dari</a:t>
            </a:r>
            <a:r>
              <a:rPr lang="en-GB" dirty="0" smtClean="0">
                <a:solidFill>
                  <a:srgbClr val="FF0000"/>
                </a:solidFill>
              </a:rPr>
              <a:t> da </a:t>
            </a:r>
            <a:r>
              <a:rPr lang="en-GB" dirty="0" err="1" smtClean="0">
                <a:solidFill>
                  <a:srgbClr val="FF0000"/>
                </a:solidFill>
              </a:rPr>
              <a:t>arbin</a:t>
            </a:r>
            <a:r>
              <a:rPr lang="en-GB" dirty="0" smtClean="0">
                <a:solidFill>
                  <a:srgbClr val="FF0000"/>
                </a:solidFill>
              </a:rPr>
              <a:t> (140) na </a:t>
            </a:r>
            <a:r>
              <a:rPr lang="en-GB" dirty="0" err="1" smtClean="0">
                <a:solidFill>
                  <a:srgbClr val="FF0000"/>
                </a:solidFill>
              </a:rPr>
              <a:t>duniya</a:t>
            </a:r>
            <a:endParaRPr lang="en-GB" dirty="0">
              <a:solidFill>
                <a:srgbClr val="FF0000"/>
              </a:solidFill>
            </a:endParaRPr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en-GB" dirty="0" err="1" smtClean="0"/>
              <a:t>Samun</a:t>
            </a:r>
            <a:r>
              <a:rPr lang="en-GB" dirty="0" smtClean="0"/>
              <a:t> </a:t>
            </a:r>
            <a:r>
              <a:rPr lang="en-GB" dirty="0" err="1" smtClean="0"/>
              <a:t>bayanai</a:t>
            </a:r>
            <a:r>
              <a:rPr lang="en-GB" dirty="0" smtClean="0"/>
              <a:t> game da </a:t>
            </a:r>
            <a:r>
              <a:rPr lang="en-GB" dirty="0" err="1" smtClean="0"/>
              <a:t>hanyoyin</a:t>
            </a:r>
            <a:r>
              <a:rPr lang="en-GB" dirty="0" smtClean="0"/>
              <a:t> </a:t>
            </a:r>
            <a:r>
              <a:rPr lang="en-GB" dirty="0" err="1" smtClean="0"/>
              <a:t>samun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kudaden</a:t>
            </a:r>
            <a:r>
              <a:rPr lang="en-GB" dirty="0" smtClean="0"/>
              <a:t> </a:t>
            </a:r>
            <a:r>
              <a:rPr lang="en-GB" dirty="0" err="1" smtClean="0"/>
              <a:t>bincike</a:t>
            </a:r>
            <a:r>
              <a:rPr lang="en-GB" dirty="0" smtClean="0"/>
              <a:t> na </a:t>
            </a:r>
            <a:r>
              <a:rPr lang="en-GB" dirty="0" err="1" smtClean="0"/>
              <a:t>kimiyya</a:t>
            </a:r>
            <a:r>
              <a:rPr lang="en-GB" dirty="0" smtClean="0"/>
              <a:t> da </a:t>
            </a:r>
            <a:r>
              <a:rPr lang="en-GB" dirty="0" err="1" smtClean="0"/>
              <a:t>damar</a:t>
            </a:r>
            <a:r>
              <a:rPr lang="en-GB" dirty="0" smtClean="0"/>
              <a:t> </a:t>
            </a:r>
            <a:r>
              <a:rPr lang="en-GB" dirty="0" err="1" smtClean="0"/>
              <a:t>kwasa-kwasan</a:t>
            </a:r>
            <a:r>
              <a:rPr lang="en-GB" dirty="0" smtClean="0"/>
              <a:t> </a:t>
            </a:r>
            <a:r>
              <a:rPr lang="en-GB" dirty="0" err="1" smtClean="0"/>
              <a:t>musayar</a:t>
            </a:r>
            <a:r>
              <a:rPr lang="en-GB" dirty="0" smtClean="0"/>
              <a:t> </a:t>
            </a:r>
            <a:r>
              <a:rPr lang="en-GB" dirty="0" err="1" smtClean="0"/>
              <a:t>ilmi</a:t>
            </a:r>
            <a:r>
              <a:rPr lang="en-GB" dirty="0" smtClean="0"/>
              <a:t>/ </a:t>
            </a:r>
            <a:r>
              <a:rPr lang="en-GB" dirty="0" err="1" smtClean="0">
                <a:solidFill>
                  <a:srgbClr val="FF0000"/>
                </a:solidFill>
              </a:rPr>
              <a:t>guraban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kara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inganta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ilmi</a:t>
            </a:r>
            <a:r>
              <a:rPr lang="en-GB" dirty="0" smtClean="0">
                <a:solidFill>
                  <a:srgbClr val="FF0000"/>
                </a:solidFill>
              </a:rPr>
              <a:t> ,</a:t>
            </a:r>
            <a:r>
              <a:rPr lang="en-GB" dirty="0" smtClean="0"/>
              <a:t> </a:t>
            </a:r>
            <a:r>
              <a:rPr lang="en-GB" dirty="0" err="1" smtClean="0"/>
              <a:t>shafukan</a:t>
            </a:r>
            <a:r>
              <a:rPr lang="en-GB" dirty="0" smtClean="0"/>
              <a:t> </a:t>
            </a:r>
            <a:r>
              <a:rPr lang="en-GB" dirty="0" err="1" smtClean="0"/>
              <a:t>yanar</a:t>
            </a:r>
            <a:r>
              <a:rPr lang="en-GB" dirty="0" smtClean="0"/>
              <a:t> </a:t>
            </a:r>
            <a:r>
              <a:rPr lang="en-GB" dirty="0" err="1" smtClean="0"/>
              <a:t>gizo</a:t>
            </a:r>
            <a:r>
              <a:rPr lang="en-GB" dirty="0" smtClean="0"/>
              <a:t> </a:t>
            </a:r>
            <a:r>
              <a:rPr lang="en-GB" dirty="0" err="1" smtClean="0"/>
              <a:t>masu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amfani</a:t>
            </a:r>
            <a:r>
              <a:rPr lang="en-GB" dirty="0" smtClean="0"/>
              <a:t> da </a:t>
            </a:r>
            <a:r>
              <a:rPr lang="en-GB" dirty="0" err="1" smtClean="0"/>
              <a:t>kuma</a:t>
            </a:r>
            <a:r>
              <a:rPr lang="en-GB" dirty="0" smtClean="0"/>
              <a:t> </a:t>
            </a:r>
            <a:r>
              <a:rPr lang="en-GB" dirty="0" err="1" smtClean="0"/>
              <a:t>sababbin</a:t>
            </a:r>
            <a:r>
              <a:rPr lang="en-GB" dirty="0" smtClean="0"/>
              <a:t> </a:t>
            </a:r>
            <a:r>
              <a:rPr lang="en-GB" dirty="0" err="1" smtClean="0"/>
              <a:t>makaloli</a:t>
            </a:r>
            <a:r>
              <a:rPr lang="en-GB" dirty="0" smtClean="0"/>
              <a:t>/ </a:t>
            </a:r>
            <a:r>
              <a:rPr lang="en-GB" dirty="0" err="1" smtClean="0">
                <a:solidFill>
                  <a:srgbClr val="FF0000"/>
                </a:solidFill>
              </a:rPr>
              <a:t>mujallu</a:t>
            </a:r>
            <a:r>
              <a:rPr lang="en-GB" dirty="0" smtClean="0"/>
              <a:t> a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harkar</a:t>
            </a:r>
            <a:r>
              <a:rPr lang="en-GB" dirty="0" smtClean="0"/>
              <a:t> </a:t>
            </a:r>
            <a:r>
              <a:rPr lang="en-GB" dirty="0" err="1" smtClean="0"/>
              <a:t>lafiyar</a:t>
            </a:r>
            <a:r>
              <a:rPr lang="en-GB" dirty="0" smtClean="0"/>
              <a:t> </a:t>
            </a:r>
            <a:r>
              <a:rPr lang="en-GB" dirty="0" err="1" smtClean="0"/>
              <a:t>yara</a:t>
            </a:r>
            <a:endParaRPr lang="en-GB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en-GB" dirty="0" err="1" smtClean="0">
                <a:solidFill>
                  <a:srgbClr val="FF0000"/>
                </a:solidFill>
              </a:rPr>
              <a:t>Ya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da </a:t>
            </a:r>
            <a:r>
              <a:rPr lang="en-GB" dirty="0" err="1">
                <a:solidFill>
                  <a:srgbClr val="FF0000"/>
                </a:solidFill>
              </a:rPr>
              <a:t>muradun</a:t>
            </a:r>
            <a:r>
              <a:rPr lang="en-GB" dirty="0">
                <a:solidFill>
                  <a:srgbClr val="FF0000"/>
                </a:solidFill>
              </a:rPr>
              <a:t>/ </a:t>
            </a:r>
            <a:r>
              <a:rPr lang="en-GB" dirty="0" err="1">
                <a:solidFill>
                  <a:srgbClr val="FF0000"/>
                </a:solidFill>
              </a:rPr>
              <a:t>manufofin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kungiyar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ku</a:t>
            </a:r>
            <a:r>
              <a:rPr lang="en-GB" dirty="0">
                <a:solidFill>
                  <a:srgbClr val="FF0000"/>
                </a:solidFill>
              </a:rPr>
              <a:t> da </a:t>
            </a:r>
            <a:r>
              <a:rPr lang="en-GB" dirty="0" err="1" smtClean="0">
                <a:solidFill>
                  <a:srgbClr val="FF0000"/>
                </a:solidFill>
              </a:rPr>
              <a:t>ayyukanta</a:t>
            </a:r>
            <a:endParaRPr lang="en-GB" dirty="0">
              <a:solidFill>
                <a:srgbClr val="FF0000"/>
              </a:solidFill>
            </a:endParaRPr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endParaRPr lang="en-GB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en-GB" dirty="0" err="1" smtClean="0"/>
              <a:t>Musa</a:t>
            </a:r>
            <a:r>
              <a:rPr lang="en-GB" dirty="0" err="1" smtClean="0">
                <a:solidFill>
                  <a:srgbClr val="FF0000"/>
                </a:solidFill>
              </a:rPr>
              <a:t>n</a:t>
            </a:r>
            <a:r>
              <a:rPr lang="en-GB" dirty="0" err="1" smtClean="0"/>
              <a:t>yar</a:t>
            </a:r>
            <a:r>
              <a:rPr lang="en-GB" dirty="0" smtClean="0"/>
              <a:t> </a:t>
            </a:r>
            <a:r>
              <a:rPr lang="en-GB" dirty="0" err="1" smtClean="0"/>
              <a:t>ilmi</a:t>
            </a:r>
            <a:r>
              <a:rPr lang="en-GB" dirty="0" smtClean="0"/>
              <a:t> da </a:t>
            </a:r>
            <a:r>
              <a:rPr lang="en-GB" dirty="0" err="1" smtClean="0"/>
              <a:t>fahimtar</a:t>
            </a:r>
            <a:r>
              <a:rPr lang="en-GB" dirty="0" smtClean="0"/>
              <a:t> </a:t>
            </a:r>
            <a:r>
              <a:rPr lang="en-GB" dirty="0" err="1" smtClean="0"/>
              <a:t>juna</a:t>
            </a:r>
            <a:endParaRPr lang="en-GB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endParaRPr lang="en-GB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en-GB" dirty="0" err="1" smtClean="0"/>
              <a:t>Samun</a:t>
            </a:r>
            <a:r>
              <a:rPr lang="en-GB" dirty="0" smtClean="0"/>
              <a:t> </a:t>
            </a:r>
            <a:r>
              <a:rPr lang="en-GB" dirty="0" err="1" smtClean="0"/>
              <a:t>sababbin</a:t>
            </a:r>
            <a:r>
              <a:rPr lang="en-GB" dirty="0" smtClean="0"/>
              <a:t> </a:t>
            </a:r>
            <a:r>
              <a:rPr lang="en-GB" dirty="0" err="1" smtClean="0"/>
              <a:t>abokan</a:t>
            </a:r>
            <a:r>
              <a:rPr lang="en-GB" dirty="0" smtClean="0"/>
              <a:t> </a:t>
            </a:r>
            <a:r>
              <a:rPr lang="en-GB" dirty="0" err="1" smtClean="0"/>
              <a:t>hulda</a:t>
            </a:r>
            <a:endParaRPr lang="en-GB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en-GB" dirty="0" err="1" smtClean="0"/>
              <a:t>Amfani</a:t>
            </a:r>
            <a:r>
              <a:rPr lang="en-GB" dirty="0" smtClean="0"/>
              <a:t> da </a:t>
            </a:r>
            <a:r>
              <a:rPr lang="en-GB" dirty="0" err="1" smtClean="0"/>
              <a:t>hanyoyin</a:t>
            </a:r>
            <a:r>
              <a:rPr lang="en-GB" dirty="0" smtClean="0"/>
              <a:t> </a:t>
            </a:r>
            <a:r>
              <a:rPr lang="en-GB" dirty="0" err="1" smtClean="0"/>
              <a:t>hada</a:t>
            </a:r>
            <a:r>
              <a:rPr lang="en-GB" dirty="0" smtClean="0"/>
              <a:t> ka</a:t>
            </a:r>
            <a:r>
              <a:rPr lang="en-GB" dirty="0" smtClean="0">
                <a:solidFill>
                  <a:srgbClr val="FF0000"/>
                </a:solidFill>
              </a:rPr>
              <a:t>i</a:t>
            </a:r>
            <a:r>
              <a:rPr lang="en-GB" dirty="0" smtClean="0"/>
              <a:t> </a:t>
            </a:r>
            <a:r>
              <a:rPr lang="en-GB" dirty="0" err="1" smtClean="0"/>
              <a:t>domin</a:t>
            </a:r>
            <a:r>
              <a:rPr lang="en-GB" dirty="0" smtClean="0"/>
              <a:t> </a:t>
            </a:r>
            <a:r>
              <a:rPr lang="en-GB" dirty="0" err="1" smtClean="0"/>
              <a:t>cimma</a:t>
            </a:r>
            <a:r>
              <a:rPr lang="en-GB" dirty="0" smtClean="0"/>
              <a:t> </a:t>
            </a:r>
            <a:r>
              <a:rPr lang="en-GB" dirty="0"/>
              <a:t>b</a:t>
            </a:r>
            <a:r>
              <a:rPr lang="en-GB" dirty="0" smtClean="0"/>
              <a:t>urin da aka </a:t>
            </a:r>
            <a:r>
              <a:rPr lang="en-GB" dirty="0" err="1" smtClean="0"/>
              <a:t>sa</a:t>
            </a:r>
            <a:r>
              <a:rPr lang="en-GB" dirty="0" smtClean="0"/>
              <a:t> a </a:t>
            </a:r>
            <a:r>
              <a:rPr lang="en-GB" dirty="0" err="1" smtClean="0"/>
              <a:t>gaba</a:t>
            </a:r>
            <a:r>
              <a:rPr lang="en-GB" dirty="0" smtClean="0"/>
              <a:t>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4204" y="286285"/>
            <a:ext cx="6659679" cy="92974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21" b="1" dirty="0" err="1" smtClean="0">
                <a:ln/>
                <a:solidFill>
                  <a:schemeClr val="accent4"/>
                </a:solidFill>
              </a:rPr>
              <a:t>Menene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fa’idar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shiga</a:t>
            </a:r>
            <a:endParaRPr lang="en-US" sz="2721" b="1" dirty="0" smtClean="0">
              <a:ln/>
              <a:solidFill>
                <a:schemeClr val="accent4"/>
              </a:solidFill>
            </a:endParaRPr>
          </a:p>
          <a:p>
            <a:pPr algn="ctr">
              <a:defRPr/>
            </a:pP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wannan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kungiya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?</a:t>
            </a:r>
            <a:endParaRPr lang="en-US" sz="2721" b="1" dirty="0">
              <a:ln/>
              <a:solidFill>
                <a:schemeClr val="accent4"/>
              </a:solidFill>
            </a:endParaRPr>
          </a:p>
        </p:txBody>
      </p:sp>
      <p:pic>
        <p:nvPicPr>
          <p:cNvPr id="11268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19489" y="1676626"/>
            <a:ext cx="1331087" cy="125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1584"/>
            <a:ext cx="1136583" cy="104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1"/>
          <p:cNvSpPr>
            <a:spLocks noChangeArrowheads="1"/>
          </p:cNvSpPr>
          <p:nvPr/>
        </p:nvSpPr>
        <p:spPr bwMode="auto">
          <a:xfrm rot="-5400000">
            <a:off x="5591386" y="4233339"/>
            <a:ext cx="1284584" cy="1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408">
                <a:solidFill>
                  <a:srgbClr val="231F20"/>
                </a:solidFill>
                <a:latin typeface="FuturaBT-Light"/>
              </a:rPr>
              <a:t>© 2007 Julius Ayuure, Courtesy of Photoshare</a:t>
            </a:r>
            <a:endParaRPr lang="en-GB" altLang="en-US" sz="408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050990" y="1770098"/>
            <a:ext cx="2009547" cy="141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25" b="1" dirty="0" smtClean="0"/>
              <a:t>“na </a:t>
            </a:r>
            <a:r>
              <a:rPr lang="en-GB" altLang="en-US" sz="1225" b="1" dirty="0" err="1" smtClean="0"/>
              <a:t>karu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matuka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daga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bayanan</a:t>
            </a:r>
            <a:r>
              <a:rPr lang="en-GB" altLang="en-US" sz="1225" b="1" dirty="0" smtClean="0"/>
              <a:t> da </a:t>
            </a:r>
            <a:r>
              <a:rPr lang="en-GB" altLang="en-US" sz="1225" b="1" dirty="0" err="1" smtClean="0"/>
              <a:t>ake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turo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mani</a:t>
            </a:r>
            <a:r>
              <a:rPr lang="en-GB" altLang="en-US" sz="1225" b="1" dirty="0" smtClean="0"/>
              <a:t>.”</a:t>
            </a:r>
            <a:endParaRPr lang="en-GB" altLang="en-US" sz="1225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/>
              <a:t>Isaac E </a:t>
            </a:r>
            <a:r>
              <a:rPr lang="en-GB" altLang="en-US" sz="1225" i="1" dirty="0" err="1"/>
              <a:t>Ocheke</a:t>
            </a:r>
            <a:r>
              <a:rPr lang="en-GB" altLang="en-US" sz="1225" i="1" dirty="0"/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 err="1" smtClean="0"/>
              <a:t>Kwararren</a:t>
            </a:r>
            <a:r>
              <a:rPr lang="en-GB" altLang="en-US" sz="1225" i="1" dirty="0" smtClean="0"/>
              <a:t> </a:t>
            </a:r>
            <a:r>
              <a:rPr lang="en-GB" altLang="en-US" sz="1225" i="1" dirty="0" err="1" smtClean="0"/>
              <a:t>likitan</a:t>
            </a:r>
            <a:r>
              <a:rPr lang="en-GB" altLang="en-US" sz="1225" i="1" dirty="0" smtClean="0"/>
              <a:t> </a:t>
            </a:r>
            <a:r>
              <a:rPr lang="en-GB" altLang="en-US" sz="1225" i="1" dirty="0" err="1" smtClean="0"/>
              <a:t>yara</a:t>
            </a:r>
            <a:r>
              <a:rPr lang="en-GB" altLang="en-US" sz="1225" i="1" dirty="0" smtClean="0"/>
              <a:t> </a:t>
            </a:r>
            <a:endParaRPr lang="en-GB" altLang="en-US" sz="1225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/>
              <a:t>Jos University Teaching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/>
              <a:t>Hospital, </a:t>
            </a:r>
            <a:r>
              <a:rPr lang="en-GB" altLang="en-US" sz="1225" i="1" dirty="0" smtClean="0"/>
              <a:t>Nigeria</a:t>
            </a:r>
            <a:endParaRPr lang="en-GB" altLang="en-US" sz="1225" dirty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4156295" y="1958610"/>
            <a:ext cx="2450351" cy="1034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25" b="1" dirty="0" smtClean="0"/>
              <a:t>“</a:t>
            </a:r>
            <a:r>
              <a:rPr lang="en-GB" altLang="en-US" sz="1225" b="1" dirty="0" err="1" smtClean="0"/>
              <a:t>irin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wannan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kungiya</a:t>
            </a:r>
            <a:r>
              <a:rPr lang="en-GB" altLang="en-US" sz="1225" b="1" dirty="0" smtClean="0"/>
              <a:t> da </a:t>
            </a:r>
            <a:r>
              <a:rPr lang="en-GB" altLang="en-US" sz="1225" b="1" dirty="0" err="1" smtClean="0"/>
              <a:t>dandalin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tattaunawa</a:t>
            </a:r>
            <a:r>
              <a:rPr lang="en-GB" altLang="en-US" sz="1225" b="1" dirty="0" smtClean="0"/>
              <a:t> na da </a:t>
            </a:r>
            <a:r>
              <a:rPr lang="en-GB" altLang="en-US" sz="1225" b="1" dirty="0" err="1" smtClean="0"/>
              <a:t>matukar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muhimmanci</a:t>
            </a:r>
            <a:r>
              <a:rPr lang="en-GB" altLang="en-US" sz="1225" b="1" dirty="0" smtClean="0"/>
              <a:t>.”</a:t>
            </a:r>
            <a:endParaRPr lang="en-GB" altLang="en-US" sz="1225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/>
              <a:t>Jonathan Spector,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/>
              <a:t>Doctors without Borders</a:t>
            </a:r>
            <a:endParaRPr lang="en-GB" altLang="en-US" sz="1225" dirty="0"/>
          </a:p>
        </p:txBody>
      </p:sp>
      <p:sp>
        <p:nvSpPr>
          <p:cNvPr id="6" name="Rectangle 5"/>
          <p:cNvSpPr/>
          <p:nvPr/>
        </p:nvSpPr>
        <p:spPr>
          <a:xfrm>
            <a:off x="25237" y="0"/>
            <a:ext cx="7199314" cy="92974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21" b="1" dirty="0" smtClean="0">
                <a:ln/>
                <a:solidFill>
                  <a:schemeClr val="accent4"/>
                </a:solidFill>
              </a:rPr>
              <a:t>Me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ya’yan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kungiyar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CHIFA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suke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cewa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game da </a:t>
            </a:r>
            <a:r>
              <a:rPr lang="en-US" sz="2721" b="1" dirty="0" err="1" smtClean="0">
                <a:ln/>
                <a:solidFill>
                  <a:schemeClr val="accent4"/>
                </a:solidFill>
              </a:rPr>
              <a:t>kungiyar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?</a:t>
            </a:r>
            <a:endParaRPr lang="en-US" sz="2721" b="1" dirty="0">
              <a:ln/>
              <a:solidFill>
                <a:schemeClr val="accent4"/>
              </a:solidFill>
            </a:endParaRP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1050990" y="3869284"/>
            <a:ext cx="5145952" cy="141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25" b="1" dirty="0"/>
              <a:t>”CHIFA </a:t>
            </a:r>
            <a:r>
              <a:rPr lang="en-GB" altLang="en-US" sz="1225" b="1" dirty="0" err="1" smtClean="0"/>
              <a:t>wani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gagarumin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dandali</a:t>
            </a:r>
            <a:r>
              <a:rPr lang="en-GB" altLang="en-US" sz="1225" b="1" dirty="0" smtClean="0"/>
              <a:t> ne da </a:t>
            </a:r>
            <a:r>
              <a:rPr lang="en-GB" altLang="en-US" sz="1225" b="1" dirty="0" err="1" smtClean="0"/>
              <a:t>ke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hada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kan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jamian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lafiya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cikin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sauri</a:t>
            </a:r>
            <a:r>
              <a:rPr lang="en-GB" altLang="en-US" sz="1225" b="1" dirty="0" smtClean="0"/>
              <a:t> […] </a:t>
            </a:r>
            <a:r>
              <a:rPr lang="en-GB" altLang="en-US" sz="1225" b="1" dirty="0" err="1" smtClean="0"/>
              <a:t>abu</a:t>
            </a:r>
            <a:r>
              <a:rPr lang="en-GB" altLang="en-US" sz="1225" b="1" dirty="0" smtClean="0"/>
              <a:t> ne </a:t>
            </a:r>
            <a:r>
              <a:rPr lang="en-GB" altLang="en-US" sz="1225" b="1" dirty="0" err="1" smtClean="0"/>
              <a:t>mai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sauki</a:t>
            </a:r>
            <a:r>
              <a:rPr lang="en-GB" altLang="en-US" sz="1225" b="1" dirty="0" smtClean="0"/>
              <a:t> a </a:t>
            </a:r>
            <a:r>
              <a:rPr lang="en-GB" altLang="en-US" sz="1225" b="1" dirty="0" err="1" smtClean="0"/>
              <a:t>fahimtar</a:t>
            </a:r>
            <a:r>
              <a:rPr lang="en-GB" altLang="en-US" sz="1225" b="1" dirty="0" smtClean="0"/>
              <a:t> da </a:t>
            </a:r>
            <a:r>
              <a:rPr lang="en-GB" altLang="en-US" sz="1225" b="1" dirty="0" err="1" smtClean="0"/>
              <a:t>malaman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lafiya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bayanai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gamsassu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kamar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akan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sahihiyar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hanyar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kiwon</a:t>
            </a:r>
            <a:r>
              <a:rPr lang="en-GB" altLang="en-US" sz="1225" b="1" dirty="0" smtClean="0"/>
              <a:t> </a:t>
            </a:r>
            <a:r>
              <a:rPr lang="en-GB" altLang="en-US" sz="1225" b="1" dirty="0" err="1" smtClean="0"/>
              <a:t>lafiya</a:t>
            </a:r>
            <a:r>
              <a:rPr lang="en-GB" altLang="en-US" sz="1225" b="1" dirty="0" smtClean="0"/>
              <a:t>,  </a:t>
            </a:r>
            <a:r>
              <a:rPr lang="en-GB" altLang="en-US" sz="1225" b="1" dirty="0"/>
              <a:t>e.g. on quality of care, obesity, child development. I still keep using CHIFA, and its stimulating discussions.”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 err="1"/>
              <a:t>Dr.</a:t>
            </a:r>
            <a:r>
              <a:rPr lang="en-GB" altLang="en-US" sz="1225" i="1" dirty="0"/>
              <a:t> Elizabeth Mason, Former Director of WHO’s Department of Maternal, </a:t>
            </a:r>
            <a:r>
              <a:rPr lang="en-GB" altLang="en-US" sz="1225" i="1" dirty="0" err="1"/>
              <a:t>Newborn</a:t>
            </a:r>
            <a:r>
              <a:rPr lang="en-GB" altLang="en-US" sz="1225" i="1" dirty="0"/>
              <a:t>, Child and Adolescent Health</a:t>
            </a:r>
            <a:endParaRPr lang="en-GB" altLang="en-US" sz="1225" dirty="0"/>
          </a:p>
        </p:txBody>
      </p:sp>
      <p:pic>
        <p:nvPicPr>
          <p:cNvPr id="12294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37" y="1055164"/>
            <a:ext cx="1092286" cy="10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</TotalTime>
  <Words>531</Words>
  <Application>Microsoft Office PowerPoint</Application>
  <PresentationFormat>Custom</PresentationFormat>
  <Paragraphs>71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FuturaBT-Light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Swansea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CHILD2015</dc:title>
  <dc:creator>Steve</dc:creator>
  <cp:lastModifiedBy>Neil Pakenham-Walsh</cp:lastModifiedBy>
  <cp:revision>187</cp:revision>
  <dcterms:created xsi:type="dcterms:W3CDTF">2011-05-05T19:31:10Z</dcterms:created>
  <dcterms:modified xsi:type="dcterms:W3CDTF">2016-09-21T06:38:17Z</dcterms:modified>
</cp:coreProperties>
</file>