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1" r:id="rId3"/>
    <p:sldId id="269" r:id="rId4"/>
    <p:sldId id="267" r:id="rId5"/>
    <p:sldId id="26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F84813-4922-4FE3-AC57-968D90262A63}" v="46" dt="2023-08-26T09:59:08.8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987" autoAdjust="0"/>
    <p:restoredTop sz="94660"/>
  </p:normalViewPr>
  <p:slideViewPr>
    <p:cSldViewPr snapToGrid="0">
      <p:cViewPr varScale="1">
        <p:scale>
          <a:sx n="122" d="100"/>
          <a:sy n="122" d="100"/>
        </p:scale>
        <p:origin x="96" y="156"/>
      </p:cViewPr>
      <p:guideLst/>
    </p:cSldViewPr>
  </p:slideViewPr>
  <p:notesTextViewPr>
    <p:cViewPr>
      <p:scale>
        <a:sx n="1" d="1"/>
        <a:sy n="1" d="1"/>
      </p:scale>
      <p:origin x="0" y="0"/>
    </p:cViewPr>
  </p:notesTextViewPr>
  <p:notesViewPr>
    <p:cSldViewPr snapToGrid="0">
      <p:cViewPr varScale="1">
        <p:scale>
          <a:sx n="96" d="100"/>
          <a:sy n="96" d="100"/>
        </p:scale>
        <p:origin x="364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il Pakenham-Walsh" userId="6718e367f1dfaa0d" providerId="LiveId" clId="{4DF84813-4922-4FE3-AC57-968D90262A63}"/>
    <pc:docChg chg="undo custSel addSld delSld modSld sldOrd">
      <pc:chgData name="Neil Pakenham-Walsh" userId="6718e367f1dfaa0d" providerId="LiveId" clId="{4DF84813-4922-4FE3-AC57-968D90262A63}" dt="2023-08-26T10:12:24.239" v="2774" actId="20577"/>
      <pc:docMkLst>
        <pc:docMk/>
      </pc:docMkLst>
      <pc:sldChg chg="addSp delSp modSp del mod">
        <pc:chgData name="Neil Pakenham-Walsh" userId="6718e367f1dfaa0d" providerId="LiveId" clId="{4DF84813-4922-4FE3-AC57-968D90262A63}" dt="2023-08-24T05:55:01.837" v="742" actId="47"/>
        <pc:sldMkLst>
          <pc:docMk/>
          <pc:sldMk cId="317917602" sldId="256"/>
        </pc:sldMkLst>
        <pc:picChg chg="add del mod">
          <ac:chgData name="Neil Pakenham-Walsh" userId="6718e367f1dfaa0d" providerId="LiveId" clId="{4DF84813-4922-4FE3-AC57-968D90262A63}" dt="2023-08-21T12:18:46.323" v="538" actId="478"/>
          <ac:picMkLst>
            <pc:docMk/>
            <pc:sldMk cId="317917602" sldId="256"/>
            <ac:picMk id="5" creationId="{F3B9260F-5C08-6B30-D1FF-5F6A9D1D93A5}"/>
          </ac:picMkLst>
        </pc:picChg>
        <pc:picChg chg="add mod">
          <ac:chgData name="Neil Pakenham-Walsh" userId="6718e367f1dfaa0d" providerId="LiveId" clId="{4DF84813-4922-4FE3-AC57-968D90262A63}" dt="2023-08-21T12:50:36.305" v="548" actId="1076"/>
          <ac:picMkLst>
            <pc:docMk/>
            <pc:sldMk cId="317917602" sldId="256"/>
            <ac:picMk id="7" creationId="{D4917401-60AC-5ECC-6C71-5066D63D2830}"/>
          </ac:picMkLst>
        </pc:picChg>
      </pc:sldChg>
      <pc:sldChg chg="addSp delSp modSp del mod">
        <pc:chgData name="Neil Pakenham-Walsh" userId="6718e367f1dfaa0d" providerId="LiveId" clId="{4DF84813-4922-4FE3-AC57-968D90262A63}" dt="2023-08-24T05:49:14.062" v="636" actId="47"/>
        <pc:sldMkLst>
          <pc:docMk/>
          <pc:sldMk cId="478080080" sldId="257"/>
        </pc:sldMkLst>
        <pc:spChg chg="mod">
          <ac:chgData name="Neil Pakenham-Walsh" userId="6718e367f1dfaa0d" providerId="LiveId" clId="{4DF84813-4922-4FE3-AC57-968D90262A63}" dt="2023-08-24T05:49:05.218" v="635" actId="20577"/>
          <ac:spMkLst>
            <pc:docMk/>
            <pc:sldMk cId="478080080" sldId="257"/>
            <ac:spMk id="3" creationId="{296A08A1-E283-B8D6-D960-8EE255441080}"/>
          </ac:spMkLst>
        </pc:spChg>
        <pc:picChg chg="add del mod">
          <ac:chgData name="Neil Pakenham-Walsh" userId="6718e367f1dfaa0d" providerId="LiveId" clId="{4DF84813-4922-4FE3-AC57-968D90262A63}" dt="2023-08-21T12:18:50.946" v="540" actId="478"/>
          <ac:picMkLst>
            <pc:docMk/>
            <pc:sldMk cId="478080080" sldId="257"/>
            <ac:picMk id="5" creationId="{D592D9A8-A1F3-3625-FD14-6CCDD9F665F6}"/>
          </ac:picMkLst>
        </pc:picChg>
        <pc:picChg chg="add mod">
          <ac:chgData name="Neil Pakenham-Walsh" userId="6718e367f1dfaa0d" providerId="LiveId" clId="{4DF84813-4922-4FE3-AC57-968D90262A63}" dt="2023-08-21T12:50:49.295" v="550" actId="1076"/>
          <ac:picMkLst>
            <pc:docMk/>
            <pc:sldMk cId="478080080" sldId="257"/>
            <ac:picMk id="7" creationId="{B71912EE-CA67-35DE-A7F9-B1EEB5E428A3}"/>
          </ac:picMkLst>
        </pc:picChg>
      </pc:sldChg>
      <pc:sldChg chg="addSp delSp modSp mod modNotes">
        <pc:chgData name="Neil Pakenham-Walsh" userId="6718e367f1dfaa0d" providerId="LiveId" clId="{4DF84813-4922-4FE3-AC57-968D90262A63}" dt="2023-08-26T10:07:07.519" v="2358" actId="20577"/>
        <pc:sldMkLst>
          <pc:docMk/>
          <pc:sldMk cId="3041385766" sldId="261"/>
        </pc:sldMkLst>
        <pc:spChg chg="mod">
          <ac:chgData name="Neil Pakenham-Walsh" userId="6718e367f1dfaa0d" providerId="LiveId" clId="{4DF84813-4922-4FE3-AC57-968D90262A63}" dt="2023-08-24T05:49:18.878" v="637" actId="20577"/>
          <ac:spMkLst>
            <pc:docMk/>
            <pc:sldMk cId="3041385766" sldId="261"/>
            <ac:spMk id="2" creationId="{F99BB47C-8FAE-37F2-5A9B-7940199A0E9C}"/>
          </ac:spMkLst>
        </pc:spChg>
        <pc:spChg chg="mod">
          <ac:chgData name="Neil Pakenham-Walsh" userId="6718e367f1dfaa0d" providerId="LiveId" clId="{4DF84813-4922-4FE3-AC57-968D90262A63}" dt="2023-08-26T09:45:35.201" v="762" actId="20577"/>
          <ac:spMkLst>
            <pc:docMk/>
            <pc:sldMk cId="3041385766" sldId="261"/>
            <ac:spMk id="3" creationId="{296A08A1-E283-B8D6-D960-8EE255441080}"/>
          </ac:spMkLst>
        </pc:spChg>
        <pc:picChg chg="add del mod">
          <ac:chgData name="Neil Pakenham-Walsh" userId="6718e367f1dfaa0d" providerId="LiveId" clId="{4DF84813-4922-4FE3-AC57-968D90262A63}" dt="2023-08-21T12:18:55.367" v="542" actId="478"/>
          <ac:picMkLst>
            <pc:docMk/>
            <pc:sldMk cId="3041385766" sldId="261"/>
            <ac:picMk id="5" creationId="{467C3255-9C2A-6855-F6B9-0D6682E715EA}"/>
          </ac:picMkLst>
        </pc:picChg>
        <pc:picChg chg="add mod">
          <ac:chgData name="Neil Pakenham-Walsh" userId="6718e367f1dfaa0d" providerId="LiveId" clId="{4DF84813-4922-4FE3-AC57-968D90262A63}" dt="2023-08-21T12:51:04.675" v="554" actId="1076"/>
          <ac:picMkLst>
            <pc:docMk/>
            <pc:sldMk cId="3041385766" sldId="261"/>
            <ac:picMk id="7" creationId="{8A96F41A-00FD-F4DE-F148-BAE6E8566B9D}"/>
          </ac:picMkLst>
        </pc:picChg>
      </pc:sldChg>
      <pc:sldChg chg="addSp delSp modSp del mod">
        <pc:chgData name="Neil Pakenham-Walsh" userId="6718e367f1dfaa0d" providerId="LiveId" clId="{4DF84813-4922-4FE3-AC57-968D90262A63}" dt="2023-08-24T05:50:38.134" v="697" actId="47"/>
        <pc:sldMkLst>
          <pc:docMk/>
          <pc:sldMk cId="2703133457" sldId="262"/>
        </pc:sldMkLst>
        <pc:spChg chg="mod">
          <ac:chgData name="Neil Pakenham-Walsh" userId="6718e367f1dfaa0d" providerId="LiveId" clId="{4DF84813-4922-4FE3-AC57-968D90262A63}" dt="2023-08-21T11:27:49.023" v="224" actId="20577"/>
          <ac:spMkLst>
            <pc:docMk/>
            <pc:sldMk cId="2703133457" sldId="262"/>
            <ac:spMk id="2" creationId="{F99BB47C-8FAE-37F2-5A9B-7940199A0E9C}"/>
          </ac:spMkLst>
        </pc:spChg>
        <pc:spChg chg="mod">
          <ac:chgData name="Neil Pakenham-Walsh" userId="6718e367f1dfaa0d" providerId="LiveId" clId="{4DF84813-4922-4FE3-AC57-968D90262A63}" dt="2023-08-21T12:10:45.345" v="523" actId="6549"/>
          <ac:spMkLst>
            <pc:docMk/>
            <pc:sldMk cId="2703133457" sldId="262"/>
            <ac:spMk id="3" creationId="{296A08A1-E283-B8D6-D960-8EE255441080}"/>
          </ac:spMkLst>
        </pc:spChg>
        <pc:picChg chg="add del mod">
          <ac:chgData name="Neil Pakenham-Walsh" userId="6718e367f1dfaa0d" providerId="LiveId" clId="{4DF84813-4922-4FE3-AC57-968D90262A63}" dt="2023-08-21T12:18:57.049" v="543" actId="478"/>
          <ac:picMkLst>
            <pc:docMk/>
            <pc:sldMk cId="2703133457" sldId="262"/>
            <ac:picMk id="5" creationId="{F7E47653-5A16-EB22-EA02-FFF4D6AD2FA3}"/>
          </ac:picMkLst>
        </pc:picChg>
        <pc:picChg chg="add mod">
          <ac:chgData name="Neil Pakenham-Walsh" userId="6718e367f1dfaa0d" providerId="LiveId" clId="{4DF84813-4922-4FE3-AC57-968D90262A63}" dt="2023-08-21T12:51:14.327" v="556" actId="1076"/>
          <ac:picMkLst>
            <pc:docMk/>
            <pc:sldMk cId="2703133457" sldId="262"/>
            <ac:picMk id="7" creationId="{87AB55F5-1F43-49F3-875E-5E604C18E3D9}"/>
          </ac:picMkLst>
        </pc:picChg>
      </pc:sldChg>
      <pc:sldChg chg="addSp delSp modSp del mod">
        <pc:chgData name="Neil Pakenham-Walsh" userId="6718e367f1dfaa0d" providerId="LiveId" clId="{4DF84813-4922-4FE3-AC57-968D90262A63}" dt="2023-08-21T11:40:32.863" v="513" actId="47"/>
        <pc:sldMkLst>
          <pc:docMk/>
          <pc:sldMk cId="151322467" sldId="263"/>
        </pc:sldMkLst>
        <pc:spChg chg="add mod">
          <ac:chgData name="Neil Pakenham-Walsh" userId="6718e367f1dfaa0d" providerId="LiveId" clId="{4DF84813-4922-4FE3-AC57-968D90262A63}" dt="2023-08-21T11:29:40.005" v="243" actId="21"/>
          <ac:spMkLst>
            <pc:docMk/>
            <pc:sldMk cId="151322467" sldId="263"/>
            <ac:spMk id="5" creationId="{DE73F24F-EC86-32AE-0DC4-A71A6E8C0981}"/>
          </ac:spMkLst>
        </pc:spChg>
        <pc:picChg chg="del">
          <ac:chgData name="Neil Pakenham-Walsh" userId="6718e367f1dfaa0d" providerId="LiveId" clId="{4DF84813-4922-4FE3-AC57-968D90262A63}" dt="2023-08-21T11:29:40.005" v="243" actId="21"/>
          <ac:picMkLst>
            <pc:docMk/>
            <pc:sldMk cId="151322467" sldId="263"/>
            <ac:picMk id="4" creationId="{62E75166-727E-96BD-41E1-AF898C1C1972}"/>
          </ac:picMkLst>
        </pc:picChg>
      </pc:sldChg>
      <pc:sldChg chg="addSp delSp modSp mod ord modNotes">
        <pc:chgData name="Neil Pakenham-Walsh" userId="6718e367f1dfaa0d" providerId="LiveId" clId="{4DF84813-4922-4FE3-AC57-968D90262A63}" dt="2023-08-26T10:12:24.239" v="2774" actId="20577"/>
        <pc:sldMkLst>
          <pc:docMk/>
          <pc:sldMk cId="859628707" sldId="267"/>
        </pc:sldMkLst>
        <pc:spChg chg="mod">
          <ac:chgData name="Neil Pakenham-Walsh" userId="6718e367f1dfaa0d" providerId="LiveId" clId="{4DF84813-4922-4FE3-AC57-968D90262A63}" dt="2023-08-21T10:11:40.282" v="64" actId="20577"/>
          <ac:spMkLst>
            <pc:docMk/>
            <pc:sldMk cId="859628707" sldId="267"/>
            <ac:spMk id="2" creationId="{6E5C7AFF-264D-FA7A-B42E-03C4DCA68706}"/>
          </ac:spMkLst>
        </pc:spChg>
        <pc:spChg chg="mod">
          <ac:chgData name="Neil Pakenham-Walsh" userId="6718e367f1dfaa0d" providerId="LiveId" clId="{4DF84813-4922-4FE3-AC57-968D90262A63}" dt="2023-08-21T12:59:33.430" v="627"/>
          <ac:spMkLst>
            <pc:docMk/>
            <pc:sldMk cId="859628707" sldId="267"/>
            <ac:spMk id="3" creationId="{3FEFD02A-FFD4-AAA9-3EEC-70392023EF94}"/>
          </ac:spMkLst>
        </pc:spChg>
        <pc:spChg chg="add del mod">
          <ac:chgData name="Neil Pakenham-Walsh" userId="6718e367f1dfaa0d" providerId="LiveId" clId="{4DF84813-4922-4FE3-AC57-968D90262A63}" dt="2023-08-24T05:50:57.243" v="698" actId="478"/>
          <ac:spMkLst>
            <pc:docMk/>
            <pc:sldMk cId="859628707" sldId="267"/>
            <ac:spMk id="4" creationId="{A8C1D4A4-A2FB-9594-78EA-02E3B9176CBF}"/>
          </ac:spMkLst>
        </pc:spChg>
        <pc:spChg chg="add del mod">
          <ac:chgData name="Neil Pakenham-Walsh" userId="6718e367f1dfaa0d" providerId="LiveId" clId="{4DF84813-4922-4FE3-AC57-968D90262A63}" dt="2023-08-24T05:50:58.949" v="699" actId="478"/>
          <ac:spMkLst>
            <pc:docMk/>
            <pc:sldMk cId="859628707" sldId="267"/>
            <ac:spMk id="10" creationId="{5B88156A-4A91-682D-2FFE-2E15FC614335}"/>
          </ac:spMkLst>
        </pc:spChg>
        <pc:spChg chg="add mod">
          <ac:chgData name="Neil Pakenham-Walsh" userId="6718e367f1dfaa0d" providerId="LiveId" clId="{4DF84813-4922-4FE3-AC57-968D90262A63}" dt="2023-08-24T05:51:26.224" v="712" actId="14100"/>
          <ac:spMkLst>
            <pc:docMk/>
            <pc:sldMk cId="859628707" sldId="267"/>
            <ac:spMk id="13" creationId="{2E71BD7D-1644-F3C3-7474-A24B6AC1C5A8}"/>
          </ac:spMkLst>
        </pc:spChg>
        <pc:spChg chg="del mod">
          <ac:chgData name="Neil Pakenham-Walsh" userId="6718e367f1dfaa0d" providerId="LiveId" clId="{4DF84813-4922-4FE3-AC57-968D90262A63}" dt="2023-08-21T11:37:19.072" v="454"/>
          <ac:spMkLst>
            <pc:docMk/>
            <pc:sldMk cId="859628707" sldId="267"/>
            <ac:spMk id="13" creationId="{8D6FDD02-4BE4-0549-386C-AC5319C4695D}"/>
          </ac:spMkLst>
        </pc:spChg>
        <pc:spChg chg="mod">
          <ac:chgData name="Neil Pakenham-Walsh" userId="6718e367f1dfaa0d" providerId="LiveId" clId="{4DF84813-4922-4FE3-AC57-968D90262A63}" dt="2023-08-21T12:59:36.262" v="628"/>
          <ac:spMkLst>
            <pc:docMk/>
            <pc:sldMk cId="859628707" sldId="267"/>
            <ac:spMk id="18" creationId="{B41EB43A-FF7B-C4B0-AFBA-4DAB0FA7D707}"/>
          </ac:spMkLst>
        </pc:spChg>
        <pc:spChg chg="mod">
          <ac:chgData name="Neil Pakenham-Walsh" userId="6718e367f1dfaa0d" providerId="LiveId" clId="{4DF84813-4922-4FE3-AC57-968D90262A63}" dt="2023-08-21T12:54:55.821" v="596" actId="1076"/>
          <ac:spMkLst>
            <pc:docMk/>
            <pc:sldMk cId="859628707" sldId="267"/>
            <ac:spMk id="19" creationId="{FA0DA4CC-5E99-BBF8-AA06-71E2D6C84ECB}"/>
          </ac:spMkLst>
        </pc:spChg>
        <pc:spChg chg="del mod">
          <ac:chgData name="Neil Pakenham-Walsh" userId="6718e367f1dfaa0d" providerId="LiveId" clId="{4DF84813-4922-4FE3-AC57-968D90262A63}" dt="2023-08-21T12:54:48.860" v="595" actId="478"/>
          <ac:spMkLst>
            <pc:docMk/>
            <pc:sldMk cId="859628707" sldId="267"/>
            <ac:spMk id="20" creationId="{FECC1D39-3363-460F-673E-091DA6CFD4CD}"/>
          </ac:spMkLst>
        </pc:spChg>
        <pc:spChg chg="del">
          <ac:chgData name="Neil Pakenham-Walsh" userId="6718e367f1dfaa0d" providerId="LiveId" clId="{4DF84813-4922-4FE3-AC57-968D90262A63}" dt="2023-08-21T11:38:36.607" v="486" actId="478"/>
          <ac:spMkLst>
            <pc:docMk/>
            <pc:sldMk cId="859628707" sldId="267"/>
            <ac:spMk id="21" creationId="{3E102F6A-E158-4AD5-D9BB-32311C3A2FD1}"/>
          </ac:spMkLst>
        </pc:spChg>
        <pc:spChg chg="del">
          <ac:chgData name="Neil Pakenham-Walsh" userId="6718e367f1dfaa0d" providerId="LiveId" clId="{4DF84813-4922-4FE3-AC57-968D90262A63}" dt="2023-08-21T11:38:33.548" v="485" actId="478"/>
          <ac:spMkLst>
            <pc:docMk/>
            <pc:sldMk cId="859628707" sldId="267"/>
            <ac:spMk id="22" creationId="{F2F37A2B-2F73-C9CC-F6EB-03AA1D18AFEF}"/>
          </ac:spMkLst>
        </pc:spChg>
        <pc:spChg chg="del">
          <ac:chgData name="Neil Pakenham-Walsh" userId="6718e367f1dfaa0d" providerId="LiveId" clId="{4DF84813-4922-4FE3-AC57-968D90262A63}" dt="2023-08-21T11:38:44.018" v="488" actId="478"/>
          <ac:spMkLst>
            <pc:docMk/>
            <pc:sldMk cId="859628707" sldId="267"/>
            <ac:spMk id="24" creationId="{3D44845D-05C6-BBE8-17DD-6118DAC43BC9}"/>
          </ac:spMkLst>
        </pc:spChg>
        <pc:spChg chg="del">
          <ac:chgData name="Neil Pakenham-Walsh" userId="6718e367f1dfaa0d" providerId="LiveId" clId="{4DF84813-4922-4FE3-AC57-968D90262A63}" dt="2023-08-21T11:38:39.169" v="487" actId="478"/>
          <ac:spMkLst>
            <pc:docMk/>
            <pc:sldMk cId="859628707" sldId="267"/>
            <ac:spMk id="25" creationId="{B90E2542-4E1B-C364-2284-FC0FCAE35808}"/>
          </ac:spMkLst>
        </pc:spChg>
        <pc:spChg chg="mod">
          <ac:chgData name="Neil Pakenham-Walsh" userId="6718e367f1dfaa0d" providerId="LiveId" clId="{4DF84813-4922-4FE3-AC57-968D90262A63}" dt="2023-08-21T12:59:38.367" v="629"/>
          <ac:spMkLst>
            <pc:docMk/>
            <pc:sldMk cId="859628707" sldId="267"/>
            <ac:spMk id="27" creationId="{3037634F-0190-E801-7D84-7C5276FD050E}"/>
          </ac:spMkLst>
        </pc:spChg>
        <pc:picChg chg="mod">
          <ac:chgData name="Neil Pakenham-Walsh" userId="6718e367f1dfaa0d" providerId="LiveId" clId="{4DF84813-4922-4FE3-AC57-968D90262A63}" dt="2023-08-21T12:54:25.038" v="590" actId="1076"/>
          <ac:picMkLst>
            <pc:docMk/>
            <pc:sldMk cId="859628707" sldId="267"/>
            <ac:picMk id="5" creationId="{4B204E5B-A9C6-EB10-5094-3CB9AAEFFE6F}"/>
          </ac:picMkLst>
        </pc:picChg>
        <pc:picChg chg="mod">
          <ac:chgData name="Neil Pakenham-Walsh" userId="6718e367f1dfaa0d" providerId="LiveId" clId="{4DF84813-4922-4FE3-AC57-968D90262A63}" dt="2023-08-21T12:54:27.416" v="591" actId="1076"/>
          <ac:picMkLst>
            <pc:docMk/>
            <pc:sldMk cId="859628707" sldId="267"/>
            <ac:picMk id="6" creationId="{2344EB16-F024-D4FD-6C44-6C96752C6A44}"/>
          </ac:picMkLst>
        </pc:picChg>
        <pc:picChg chg="mod">
          <ac:chgData name="Neil Pakenham-Walsh" userId="6718e367f1dfaa0d" providerId="LiveId" clId="{4DF84813-4922-4FE3-AC57-968D90262A63}" dt="2023-08-21T12:54:35.152" v="593" actId="14100"/>
          <ac:picMkLst>
            <pc:docMk/>
            <pc:sldMk cId="859628707" sldId="267"/>
            <ac:picMk id="7" creationId="{AA7D432F-7281-AE28-0177-E32E941D5976}"/>
          </ac:picMkLst>
        </pc:picChg>
        <pc:picChg chg="mod">
          <ac:chgData name="Neil Pakenham-Walsh" userId="6718e367f1dfaa0d" providerId="LiveId" clId="{4DF84813-4922-4FE3-AC57-968D90262A63}" dt="2023-08-21T12:54:20.583" v="589" actId="1076"/>
          <ac:picMkLst>
            <pc:docMk/>
            <pc:sldMk cId="859628707" sldId="267"/>
            <ac:picMk id="8" creationId="{60622CC4-7EA0-E75D-56AB-A8B0C51014FB}"/>
          </ac:picMkLst>
        </pc:picChg>
        <pc:picChg chg="add mod">
          <ac:chgData name="Neil Pakenham-Walsh" userId="6718e367f1dfaa0d" providerId="LiveId" clId="{4DF84813-4922-4FE3-AC57-968D90262A63}" dt="2023-08-21T12:59:52.434" v="631"/>
          <ac:picMkLst>
            <pc:docMk/>
            <pc:sldMk cId="859628707" sldId="267"/>
            <ac:picMk id="11" creationId="{2BAE02AB-1B0D-8DB4-72F3-EC0F9329B95A}"/>
          </ac:picMkLst>
        </pc:picChg>
        <pc:picChg chg="mod">
          <ac:chgData name="Neil Pakenham-Walsh" userId="6718e367f1dfaa0d" providerId="LiveId" clId="{4DF84813-4922-4FE3-AC57-968D90262A63}" dt="2023-08-21T12:56:20.292" v="612" actId="1076"/>
          <ac:picMkLst>
            <pc:docMk/>
            <pc:sldMk cId="859628707" sldId="267"/>
            <ac:picMk id="14" creationId="{A737B1AC-F53B-4B41-3FE8-B159075566FE}"/>
          </ac:picMkLst>
        </pc:picChg>
        <pc:picChg chg="mod">
          <ac:chgData name="Neil Pakenham-Walsh" userId="6718e367f1dfaa0d" providerId="LiveId" clId="{4DF84813-4922-4FE3-AC57-968D90262A63}" dt="2023-08-21T12:56:24.362" v="613" actId="1076"/>
          <ac:picMkLst>
            <pc:docMk/>
            <pc:sldMk cId="859628707" sldId="267"/>
            <ac:picMk id="15" creationId="{ABB9069E-B82B-5D11-6CF4-CA5A3D40E946}"/>
          </ac:picMkLst>
        </pc:picChg>
        <pc:picChg chg="mod">
          <ac:chgData name="Neil Pakenham-Walsh" userId="6718e367f1dfaa0d" providerId="LiveId" clId="{4DF84813-4922-4FE3-AC57-968D90262A63}" dt="2023-08-21T12:56:03.844" v="609" actId="1076"/>
          <ac:picMkLst>
            <pc:docMk/>
            <pc:sldMk cId="859628707" sldId="267"/>
            <ac:picMk id="16" creationId="{5C8C0F43-CE0D-0946-2BA3-376F8F3B8D73}"/>
          </ac:picMkLst>
        </pc:picChg>
        <pc:picChg chg="mod">
          <ac:chgData name="Neil Pakenham-Walsh" userId="6718e367f1dfaa0d" providerId="LiveId" clId="{4DF84813-4922-4FE3-AC57-968D90262A63}" dt="2023-08-21T12:56:29.129" v="614" actId="1076"/>
          <ac:picMkLst>
            <pc:docMk/>
            <pc:sldMk cId="859628707" sldId="267"/>
            <ac:picMk id="17" creationId="{A73ABC40-B60F-689F-4335-333CB4DE020C}"/>
          </ac:picMkLst>
        </pc:picChg>
        <pc:picChg chg="mod">
          <ac:chgData name="Neil Pakenham-Walsh" userId="6718e367f1dfaa0d" providerId="LiveId" clId="{4DF84813-4922-4FE3-AC57-968D90262A63}" dt="2023-08-21T12:54:12.836" v="587" actId="1076"/>
          <ac:picMkLst>
            <pc:docMk/>
            <pc:sldMk cId="859628707" sldId="267"/>
            <ac:picMk id="5122" creationId="{D6E192CA-2E90-DF1B-4887-45D363B55E85}"/>
          </ac:picMkLst>
        </pc:picChg>
        <pc:picChg chg="mod">
          <ac:chgData name="Neil Pakenham-Walsh" userId="6718e367f1dfaa0d" providerId="LiveId" clId="{4DF84813-4922-4FE3-AC57-968D90262A63}" dt="2023-08-21T12:54:16.619" v="588" actId="1076"/>
          <ac:picMkLst>
            <pc:docMk/>
            <pc:sldMk cId="859628707" sldId="267"/>
            <ac:picMk id="5123" creationId="{6F2434D2-BA15-6C99-D8A1-CB9E9C30EDB6}"/>
          </ac:picMkLst>
        </pc:picChg>
        <pc:picChg chg="mod">
          <ac:chgData name="Neil Pakenham-Walsh" userId="6718e367f1dfaa0d" providerId="LiveId" clId="{4DF84813-4922-4FE3-AC57-968D90262A63}" dt="2023-08-21T12:55:53.389" v="606" actId="1076"/>
          <ac:picMkLst>
            <pc:docMk/>
            <pc:sldMk cId="859628707" sldId="267"/>
            <ac:picMk id="5125" creationId="{BF4AC2C3-A6EB-9C99-D05D-62F7381C8926}"/>
          </ac:picMkLst>
        </pc:picChg>
        <pc:picChg chg="mod">
          <ac:chgData name="Neil Pakenham-Walsh" userId="6718e367f1dfaa0d" providerId="LiveId" clId="{4DF84813-4922-4FE3-AC57-968D90262A63}" dt="2023-08-21T12:55:57.188" v="607" actId="1076"/>
          <ac:picMkLst>
            <pc:docMk/>
            <pc:sldMk cId="859628707" sldId="267"/>
            <ac:picMk id="5127" creationId="{8FB986B0-8FFF-E0EA-9F05-3D25DD4253FB}"/>
          </ac:picMkLst>
        </pc:picChg>
        <pc:cxnChg chg="mod">
          <ac:chgData name="Neil Pakenham-Walsh" userId="6718e367f1dfaa0d" providerId="LiveId" clId="{4DF84813-4922-4FE3-AC57-968D90262A63}" dt="2023-08-21T12:56:10.329" v="610" actId="1076"/>
          <ac:cxnSpMkLst>
            <pc:docMk/>
            <pc:sldMk cId="859628707" sldId="267"/>
            <ac:cxnSpMk id="9" creationId="{19627921-578C-9007-64CE-85B93B97AB3F}"/>
          </ac:cxnSpMkLst>
        </pc:cxnChg>
        <pc:cxnChg chg="mod">
          <ac:chgData name="Neil Pakenham-Walsh" userId="6718e367f1dfaa0d" providerId="LiveId" clId="{4DF84813-4922-4FE3-AC57-968D90262A63}" dt="2023-08-21T12:55:50.692" v="605" actId="1076"/>
          <ac:cxnSpMkLst>
            <pc:docMk/>
            <pc:sldMk cId="859628707" sldId="267"/>
            <ac:cxnSpMk id="12" creationId="{34755D21-2168-EE4B-99E5-DBCC814264E6}"/>
          </ac:cxnSpMkLst>
        </pc:cxnChg>
        <pc:cxnChg chg="mod">
          <ac:chgData name="Neil Pakenham-Walsh" userId="6718e367f1dfaa0d" providerId="LiveId" clId="{4DF84813-4922-4FE3-AC57-968D90262A63}" dt="2023-08-21T12:56:39.879" v="615" actId="1076"/>
          <ac:cxnSpMkLst>
            <pc:docMk/>
            <pc:sldMk cId="859628707" sldId="267"/>
            <ac:cxnSpMk id="28" creationId="{7806C6DC-E152-ABB4-C2F3-F4B654369F1E}"/>
          </ac:cxnSpMkLst>
        </pc:cxnChg>
      </pc:sldChg>
      <pc:sldChg chg="addSp modSp mod ord modNotes">
        <pc:chgData name="Neil Pakenham-Walsh" userId="6718e367f1dfaa0d" providerId="LiveId" clId="{4DF84813-4922-4FE3-AC57-968D90262A63}" dt="2023-08-26T09:59:12.463" v="1749" actId="20577"/>
        <pc:sldMkLst>
          <pc:docMk/>
          <pc:sldMk cId="3433093677" sldId="268"/>
        </pc:sldMkLst>
        <pc:spChg chg="mod">
          <ac:chgData name="Neil Pakenham-Walsh" userId="6718e367f1dfaa0d" providerId="LiveId" clId="{4DF84813-4922-4FE3-AC57-968D90262A63}" dt="2023-08-24T05:51:43.874" v="713" actId="6549"/>
          <ac:spMkLst>
            <pc:docMk/>
            <pc:sldMk cId="3433093677" sldId="268"/>
            <ac:spMk id="2" creationId="{F99BB47C-8FAE-37F2-5A9B-7940199A0E9C}"/>
          </ac:spMkLst>
        </pc:spChg>
        <pc:spChg chg="mod">
          <ac:chgData name="Neil Pakenham-Walsh" userId="6718e367f1dfaa0d" providerId="LiveId" clId="{4DF84813-4922-4FE3-AC57-968D90262A63}" dt="2023-08-24T05:52:19.664" v="737" actId="20577"/>
          <ac:spMkLst>
            <pc:docMk/>
            <pc:sldMk cId="3433093677" sldId="268"/>
            <ac:spMk id="3" creationId="{296A08A1-E283-B8D6-D960-8EE255441080}"/>
          </ac:spMkLst>
        </pc:spChg>
        <pc:spChg chg="mod">
          <ac:chgData name="Neil Pakenham-Walsh" userId="6718e367f1dfaa0d" providerId="LiveId" clId="{4DF84813-4922-4FE3-AC57-968D90262A63}" dt="2023-08-23T09:16:57.093" v="633"/>
          <ac:spMkLst>
            <pc:docMk/>
            <pc:sldMk cId="3433093677" sldId="268"/>
            <ac:spMk id="6" creationId="{CC25F8AC-9E4E-C886-4462-2C6A666677EA}"/>
          </ac:spMkLst>
        </pc:spChg>
        <pc:spChg chg="mod">
          <ac:chgData name="Neil Pakenham-Walsh" userId="6718e367f1dfaa0d" providerId="LiveId" clId="{4DF84813-4922-4FE3-AC57-968D90262A63}" dt="2023-08-23T09:16:57.093" v="633"/>
          <ac:spMkLst>
            <pc:docMk/>
            <pc:sldMk cId="3433093677" sldId="268"/>
            <ac:spMk id="7" creationId="{D8B33A4B-EACA-90BE-FCE2-FA07316CD6F1}"/>
          </ac:spMkLst>
        </pc:spChg>
        <pc:spChg chg="mod">
          <ac:chgData name="Neil Pakenham-Walsh" userId="6718e367f1dfaa0d" providerId="LiveId" clId="{4DF84813-4922-4FE3-AC57-968D90262A63}" dt="2023-08-23T09:16:57.093" v="633"/>
          <ac:spMkLst>
            <pc:docMk/>
            <pc:sldMk cId="3433093677" sldId="268"/>
            <ac:spMk id="8" creationId="{28F382CC-3752-F37C-0CF6-660B3731E784}"/>
          </ac:spMkLst>
        </pc:spChg>
        <pc:spChg chg="mod">
          <ac:chgData name="Neil Pakenham-Walsh" userId="6718e367f1dfaa0d" providerId="LiveId" clId="{4DF84813-4922-4FE3-AC57-968D90262A63}" dt="2023-08-23T09:16:57.093" v="633"/>
          <ac:spMkLst>
            <pc:docMk/>
            <pc:sldMk cId="3433093677" sldId="268"/>
            <ac:spMk id="10" creationId="{4B9BD7FC-178E-8EE6-76B9-19B03D0D0C1C}"/>
          </ac:spMkLst>
        </pc:spChg>
        <pc:spChg chg="mod">
          <ac:chgData name="Neil Pakenham-Walsh" userId="6718e367f1dfaa0d" providerId="LiveId" clId="{4DF84813-4922-4FE3-AC57-968D90262A63}" dt="2023-08-23T09:16:57.093" v="633"/>
          <ac:spMkLst>
            <pc:docMk/>
            <pc:sldMk cId="3433093677" sldId="268"/>
            <ac:spMk id="11" creationId="{DFFA90A7-07D2-922A-14FE-73C82D3D8D5D}"/>
          </ac:spMkLst>
        </pc:spChg>
        <pc:spChg chg="mod">
          <ac:chgData name="Neil Pakenham-Walsh" userId="6718e367f1dfaa0d" providerId="LiveId" clId="{4DF84813-4922-4FE3-AC57-968D90262A63}" dt="2023-08-23T09:16:57.093" v="633"/>
          <ac:spMkLst>
            <pc:docMk/>
            <pc:sldMk cId="3433093677" sldId="268"/>
            <ac:spMk id="12" creationId="{C890534D-A6DD-A9AC-BCB9-5EB3387CE146}"/>
          </ac:spMkLst>
        </pc:spChg>
        <pc:spChg chg="mod">
          <ac:chgData name="Neil Pakenham-Walsh" userId="6718e367f1dfaa0d" providerId="LiveId" clId="{4DF84813-4922-4FE3-AC57-968D90262A63}" dt="2023-08-23T09:17:08.392" v="634"/>
          <ac:spMkLst>
            <pc:docMk/>
            <pc:sldMk cId="3433093677" sldId="268"/>
            <ac:spMk id="14" creationId="{087BEE59-8EF0-C55D-784C-24CB727B6612}"/>
          </ac:spMkLst>
        </pc:spChg>
        <pc:spChg chg="mod">
          <ac:chgData name="Neil Pakenham-Walsh" userId="6718e367f1dfaa0d" providerId="LiveId" clId="{4DF84813-4922-4FE3-AC57-968D90262A63}" dt="2023-08-23T09:17:08.392" v="634"/>
          <ac:spMkLst>
            <pc:docMk/>
            <pc:sldMk cId="3433093677" sldId="268"/>
            <ac:spMk id="15" creationId="{55ED7488-8A05-4CFD-FB1F-52358215AAEF}"/>
          </ac:spMkLst>
        </pc:spChg>
        <pc:spChg chg="mod">
          <ac:chgData name="Neil Pakenham-Walsh" userId="6718e367f1dfaa0d" providerId="LiveId" clId="{4DF84813-4922-4FE3-AC57-968D90262A63}" dt="2023-08-23T09:17:08.392" v="634"/>
          <ac:spMkLst>
            <pc:docMk/>
            <pc:sldMk cId="3433093677" sldId="268"/>
            <ac:spMk id="16" creationId="{8BD7D6F1-A63E-3105-4461-8ED8A23DEADD}"/>
          </ac:spMkLst>
        </pc:spChg>
        <pc:spChg chg="mod">
          <ac:chgData name="Neil Pakenham-Walsh" userId="6718e367f1dfaa0d" providerId="LiveId" clId="{4DF84813-4922-4FE3-AC57-968D90262A63}" dt="2023-08-23T09:17:08.392" v="634"/>
          <ac:spMkLst>
            <pc:docMk/>
            <pc:sldMk cId="3433093677" sldId="268"/>
            <ac:spMk id="18" creationId="{2C1EF680-BF8D-2FE2-7F6F-980C860C809C}"/>
          </ac:spMkLst>
        </pc:spChg>
        <pc:spChg chg="mod">
          <ac:chgData name="Neil Pakenham-Walsh" userId="6718e367f1dfaa0d" providerId="LiveId" clId="{4DF84813-4922-4FE3-AC57-968D90262A63}" dt="2023-08-23T09:17:08.392" v="634"/>
          <ac:spMkLst>
            <pc:docMk/>
            <pc:sldMk cId="3433093677" sldId="268"/>
            <ac:spMk id="19" creationId="{3962020C-030D-AACB-7439-ABDF87FFFCF7}"/>
          </ac:spMkLst>
        </pc:spChg>
        <pc:spChg chg="mod">
          <ac:chgData name="Neil Pakenham-Walsh" userId="6718e367f1dfaa0d" providerId="LiveId" clId="{4DF84813-4922-4FE3-AC57-968D90262A63}" dt="2023-08-23T09:17:08.392" v="634"/>
          <ac:spMkLst>
            <pc:docMk/>
            <pc:sldMk cId="3433093677" sldId="268"/>
            <ac:spMk id="20" creationId="{AF7165CA-C8F0-F54A-8426-65A9A2AAC374}"/>
          </ac:spMkLst>
        </pc:spChg>
        <pc:grpChg chg="add mod">
          <ac:chgData name="Neil Pakenham-Walsh" userId="6718e367f1dfaa0d" providerId="LiveId" clId="{4DF84813-4922-4FE3-AC57-968D90262A63}" dt="2023-08-23T09:16:57.093" v="633"/>
          <ac:grpSpMkLst>
            <pc:docMk/>
            <pc:sldMk cId="3433093677" sldId="268"/>
            <ac:grpSpMk id="5" creationId="{C7540D1C-87C4-BAE5-D1DE-99FBA7986E70}"/>
          </ac:grpSpMkLst>
        </pc:grpChg>
        <pc:grpChg chg="add mod">
          <ac:chgData name="Neil Pakenham-Walsh" userId="6718e367f1dfaa0d" providerId="LiveId" clId="{4DF84813-4922-4FE3-AC57-968D90262A63}" dt="2023-08-23T09:16:57.093" v="633"/>
          <ac:grpSpMkLst>
            <pc:docMk/>
            <pc:sldMk cId="3433093677" sldId="268"/>
            <ac:grpSpMk id="9" creationId="{B9967644-BB8E-7F0E-3FA9-482B821627D9}"/>
          </ac:grpSpMkLst>
        </pc:grpChg>
        <pc:grpChg chg="add mod">
          <ac:chgData name="Neil Pakenham-Walsh" userId="6718e367f1dfaa0d" providerId="LiveId" clId="{4DF84813-4922-4FE3-AC57-968D90262A63}" dt="2023-08-23T09:17:08.392" v="634"/>
          <ac:grpSpMkLst>
            <pc:docMk/>
            <pc:sldMk cId="3433093677" sldId="268"/>
            <ac:grpSpMk id="13" creationId="{B31C1EC0-582F-1DBF-1A33-AEF68CCD6994}"/>
          </ac:grpSpMkLst>
        </pc:grpChg>
        <pc:grpChg chg="add mod">
          <ac:chgData name="Neil Pakenham-Walsh" userId="6718e367f1dfaa0d" providerId="LiveId" clId="{4DF84813-4922-4FE3-AC57-968D90262A63}" dt="2023-08-23T09:17:08.392" v="634"/>
          <ac:grpSpMkLst>
            <pc:docMk/>
            <pc:sldMk cId="3433093677" sldId="268"/>
            <ac:grpSpMk id="17" creationId="{B473A9A5-79A1-A35A-90F4-E231AB8E7ED2}"/>
          </ac:grpSpMkLst>
        </pc:grpChg>
        <pc:picChg chg="add mod">
          <ac:chgData name="Neil Pakenham-Walsh" userId="6718e367f1dfaa0d" providerId="LiveId" clId="{4DF84813-4922-4FE3-AC57-968D90262A63}" dt="2023-08-21T12:53:47.732" v="585"/>
          <ac:picMkLst>
            <pc:docMk/>
            <pc:sldMk cId="3433093677" sldId="268"/>
            <ac:picMk id="4" creationId="{A45CD06F-E4B5-820C-7CA2-85D83217E979}"/>
          </ac:picMkLst>
        </pc:picChg>
      </pc:sldChg>
      <pc:sldChg chg="addSp delSp modSp add mod modNotes">
        <pc:chgData name="Neil Pakenham-Walsh" userId="6718e367f1dfaa0d" providerId="LiveId" clId="{4DF84813-4922-4FE3-AC57-968D90262A63}" dt="2023-08-26T09:55:18.493" v="1249" actId="21"/>
        <pc:sldMkLst>
          <pc:docMk/>
          <pc:sldMk cId="1119209795" sldId="269"/>
        </pc:sldMkLst>
        <pc:spChg chg="mod">
          <ac:chgData name="Neil Pakenham-Walsh" userId="6718e367f1dfaa0d" providerId="LiveId" clId="{4DF84813-4922-4FE3-AC57-968D90262A63}" dt="2023-08-21T11:30:43.986" v="256" actId="20577"/>
          <ac:spMkLst>
            <pc:docMk/>
            <pc:sldMk cId="1119209795" sldId="269"/>
            <ac:spMk id="2" creationId="{F99BB47C-8FAE-37F2-5A9B-7940199A0E9C}"/>
          </ac:spMkLst>
        </pc:spChg>
        <pc:spChg chg="del mod">
          <ac:chgData name="Neil Pakenham-Walsh" userId="6718e367f1dfaa0d" providerId="LiveId" clId="{4DF84813-4922-4FE3-AC57-968D90262A63}" dt="2023-08-21T11:29:45.686" v="244"/>
          <ac:spMkLst>
            <pc:docMk/>
            <pc:sldMk cId="1119209795" sldId="269"/>
            <ac:spMk id="3" creationId="{296A08A1-E283-B8D6-D960-8EE255441080}"/>
          </ac:spMkLst>
        </pc:spChg>
        <pc:spChg chg="add del mod">
          <ac:chgData name="Neil Pakenham-Walsh" userId="6718e367f1dfaa0d" providerId="LiveId" clId="{4DF84813-4922-4FE3-AC57-968D90262A63}" dt="2023-08-21T11:32:47.232" v="258"/>
          <ac:spMkLst>
            <pc:docMk/>
            <pc:sldMk cId="1119209795" sldId="269"/>
            <ac:spMk id="6" creationId="{5572ABA6-3194-2D8C-A16D-52D906659233}"/>
          </ac:spMkLst>
        </pc:spChg>
        <pc:spChg chg="add mod">
          <ac:chgData name="Neil Pakenham-Walsh" userId="6718e367f1dfaa0d" providerId="LiveId" clId="{4DF84813-4922-4FE3-AC57-968D90262A63}" dt="2023-08-21T11:35:09.751" v="439" actId="20577"/>
          <ac:spMkLst>
            <pc:docMk/>
            <pc:sldMk cId="1119209795" sldId="269"/>
            <ac:spMk id="9" creationId="{2E1DA9F4-A966-B4D4-E0F4-46A8FBF32BB4}"/>
          </ac:spMkLst>
        </pc:spChg>
        <pc:picChg chg="add del mod">
          <ac:chgData name="Neil Pakenham-Walsh" userId="6718e367f1dfaa0d" providerId="LiveId" clId="{4DF84813-4922-4FE3-AC57-968D90262A63}" dt="2023-08-21T12:18:58.642" v="544" actId="478"/>
          <ac:picMkLst>
            <pc:docMk/>
            <pc:sldMk cId="1119209795" sldId="269"/>
            <ac:picMk id="4" creationId="{6BFE18A4-A3C9-FE1A-452D-63E959AA95C7}"/>
          </ac:picMkLst>
        </pc:picChg>
        <pc:picChg chg="add del mod">
          <ac:chgData name="Neil Pakenham-Walsh" userId="6718e367f1dfaa0d" providerId="LiveId" clId="{4DF84813-4922-4FE3-AC57-968D90262A63}" dt="2023-08-21T11:32:43.768" v="257" actId="478"/>
          <ac:picMkLst>
            <pc:docMk/>
            <pc:sldMk cId="1119209795" sldId="269"/>
            <ac:picMk id="4" creationId="{E839CD8D-AB04-42FD-9878-B1D8F789215D}"/>
          </ac:picMkLst>
        </pc:picChg>
        <pc:picChg chg="add mod">
          <ac:chgData name="Neil Pakenham-Walsh" userId="6718e367f1dfaa0d" providerId="LiveId" clId="{4DF84813-4922-4FE3-AC57-968D90262A63}" dt="2023-08-21T12:59:47.511" v="630" actId="1076"/>
          <ac:picMkLst>
            <pc:docMk/>
            <pc:sldMk cId="1119209795" sldId="269"/>
            <ac:picMk id="6" creationId="{2AF26C4E-D0C5-388A-080A-06B66CBCEE65}"/>
          </ac:picMkLst>
        </pc:picChg>
        <pc:picChg chg="add mod">
          <ac:chgData name="Neil Pakenham-Walsh" userId="6718e367f1dfaa0d" providerId="LiveId" clId="{4DF84813-4922-4FE3-AC57-968D90262A63}" dt="2023-08-21T12:10:59.288" v="525" actId="1076"/>
          <ac:picMkLst>
            <pc:docMk/>
            <pc:sldMk cId="1119209795" sldId="269"/>
            <ac:picMk id="8" creationId="{672A715E-FD0E-34A2-724D-0DAA3C6CDBBE}"/>
          </ac:picMkLst>
        </pc:picChg>
      </pc:sldChg>
      <pc:sldChg chg="add del">
        <pc:chgData name="Neil Pakenham-Walsh" userId="6718e367f1dfaa0d" providerId="LiveId" clId="{4DF84813-4922-4FE3-AC57-968D90262A63}" dt="2023-08-24T05:55:02.776" v="743" actId="47"/>
        <pc:sldMkLst>
          <pc:docMk/>
          <pc:sldMk cId="19828319" sldId="270"/>
        </pc:sldMkLst>
      </pc:sldChg>
      <pc:sldChg chg="delSp modSp add del mod">
        <pc:chgData name="Neil Pakenham-Walsh" userId="6718e367f1dfaa0d" providerId="LiveId" clId="{4DF84813-4922-4FE3-AC57-968D90262A63}" dt="2023-08-21T12:22:31.713" v="545" actId="47"/>
        <pc:sldMkLst>
          <pc:docMk/>
          <pc:sldMk cId="3924379654" sldId="270"/>
        </pc:sldMkLst>
        <pc:picChg chg="del mod">
          <ac:chgData name="Neil Pakenham-Walsh" userId="6718e367f1dfaa0d" providerId="LiveId" clId="{4DF84813-4922-4FE3-AC57-968D90262A63}" dt="2023-08-21T12:18:48.600" v="539" actId="478"/>
          <ac:picMkLst>
            <pc:docMk/>
            <pc:sldMk cId="3924379654" sldId="270"/>
            <ac:picMk id="5" creationId="{F3B9260F-5C08-6B30-D1FF-5F6A9D1D93A5}"/>
          </ac:picMkLst>
        </pc:picChg>
      </pc:sldChg>
      <pc:sldChg chg="addSp delSp modSp add del mod">
        <pc:chgData name="Neil Pakenham-Walsh" userId="6718e367f1dfaa0d" providerId="LiveId" clId="{4DF84813-4922-4FE3-AC57-968D90262A63}" dt="2023-08-21T13:23:52.814" v="632" actId="47"/>
        <pc:sldMkLst>
          <pc:docMk/>
          <pc:sldMk cId="105474001" sldId="271"/>
        </pc:sldMkLst>
        <pc:spChg chg="mod">
          <ac:chgData name="Neil Pakenham-Walsh" userId="6718e367f1dfaa0d" providerId="LiveId" clId="{4DF84813-4922-4FE3-AC57-968D90262A63}" dt="2023-08-21T12:14:20.133" v="536" actId="14100"/>
          <ac:spMkLst>
            <pc:docMk/>
            <pc:sldMk cId="105474001" sldId="271"/>
            <ac:spMk id="2" creationId="{F99BB47C-8FAE-37F2-5A9B-7940199A0E9C}"/>
          </ac:spMkLst>
        </pc:spChg>
        <pc:spChg chg="mod">
          <ac:chgData name="Neil Pakenham-Walsh" userId="6718e367f1dfaa0d" providerId="LiveId" clId="{4DF84813-4922-4FE3-AC57-968D90262A63}" dt="2023-08-21T12:14:09.044" v="532" actId="20577"/>
          <ac:spMkLst>
            <pc:docMk/>
            <pc:sldMk cId="105474001" sldId="271"/>
            <ac:spMk id="3" creationId="{296A08A1-E283-B8D6-D960-8EE255441080}"/>
          </ac:spMkLst>
        </pc:spChg>
        <pc:picChg chg="del mod">
          <ac:chgData name="Neil Pakenham-Walsh" userId="6718e367f1dfaa0d" providerId="LiveId" clId="{4DF84813-4922-4FE3-AC57-968D90262A63}" dt="2023-08-21T12:18:53.159" v="541" actId="478"/>
          <ac:picMkLst>
            <pc:docMk/>
            <pc:sldMk cId="105474001" sldId="271"/>
            <ac:picMk id="5" creationId="{D592D9A8-A1F3-3625-FD14-6CCDD9F665F6}"/>
          </ac:picMkLst>
        </pc:picChg>
        <pc:picChg chg="add mod">
          <ac:chgData name="Neil Pakenham-Walsh" userId="6718e367f1dfaa0d" providerId="LiveId" clId="{4DF84813-4922-4FE3-AC57-968D90262A63}" dt="2023-08-21T12:50:56.143" v="552" actId="1076"/>
          <ac:picMkLst>
            <pc:docMk/>
            <pc:sldMk cId="105474001" sldId="271"/>
            <ac:picMk id="6" creationId="{29C6BBED-D8FC-8D52-EB16-3087C1F3B032}"/>
          </ac:picMkLst>
        </pc:picChg>
      </pc:sldChg>
      <pc:sldChg chg="addSp modSp new mod modNotes">
        <pc:chgData name="Neil Pakenham-Walsh" userId="6718e367f1dfaa0d" providerId="LiveId" clId="{4DF84813-4922-4FE3-AC57-968D90262A63}" dt="2023-08-26T09:50:03.019" v="1015" actId="21"/>
        <pc:sldMkLst>
          <pc:docMk/>
          <pc:sldMk cId="742684424" sldId="271"/>
        </pc:sldMkLst>
        <pc:picChg chg="add mod">
          <ac:chgData name="Neil Pakenham-Walsh" userId="6718e367f1dfaa0d" providerId="LiveId" clId="{4DF84813-4922-4FE3-AC57-968D90262A63}" dt="2023-08-24T05:53:56.122" v="741" actId="14100"/>
          <ac:picMkLst>
            <pc:docMk/>
            <pc:sldMk cId="742684424" sldId="271"/>
            <ac:picMk id="3" creationId="{DC8EDECE-AF70-D376-E9B0-F9B059EECA5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A65F1A-9C3F-4C64-85F2-33ACA1A4EBB4}" type="datetimeFigureOut">
              <a:rPr lang="en-GB" smtClean="0"/>
              <a:t>26/08/2023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3D19B1-783C-4A34-8F54-0208B877A874}" type="slidenum">
              <a:rPr lang="en-GB" smtClean="0"/>
              <a:t>‹#›</a:t>
            </a:fld>
            <a:endParaRPr lang="en-GB"/>
          </a:p>
        </p:txBody>
      </p:sp>
    </p:spTree>
    <p:extLst>
      <p:ext uri="{BB962C8B-B14F-4D97-AF65-F5344CB8AC3E}">
        <p14:creationId xmlns:p14="http://schemas.microsoft.com/office/powerpoint/2010/main" val="2711649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hifa.online-donation.co.uk/consultation"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hifa.org/survey2023"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HIFA is holding a global consultation on Universal access to reliable healthcare information in official relations with the World Health Organization</a:t>
            </a:r>
          </a:p>
          <a:p>
            <a:endParaRPr lang="en-US" dirty="0"/>
          </a:p>
          <a:p>
            <a:r>
              <a:rPr lang="en-US" dirty="0"/>
              <a:t>What do we mean by universal access? We mean a world where every person has access to the information they need to protect their own health and the health of others. And where every person can differentiate such information from misinformation.</a:t>
            </a:r>
          </a:p>
          <a:p>
            <a:endParaRPr lang="en-US" dirty="0"/>
          </a:p>
          <a:p>
            <a:r>
              <a:rPr lang="en-US" dirty="0"/>
              <a:t>The world we live in is far from this reality. Countless people are dying or suffering every day. They are being denied the benefits of medical knowledge, even at a basic level.</a:t>
            </a:r>
          </a:p>
          <a:p>
            <a:endParaRPr lang="en-US" dirty="0"/>
          </a:p>
          <a:p>
            <a:endParaRPr lang="en-GB" dirty="0"/>
          </a:p>
        </p:txBody>
      </p:sp>
      <p:sp>
        <p:nvSpPr>
          <p:cNvPr id="4" name="Slide Number Placeholder 3"/>
          <p:cNvSpPr>
            <a:spLocks noGrp="1"/>
          </p:cNvSpPr>
          <p:nvPr>
            <p:ph type="sldNum" sz="quarter" idx="5"/>
          </p:nvPr>
        </p:nvSpPr>
        <p:spPr/>
        <p:txBody>
          <a:bodyPr/>
          <a:lstStyle/>
          <a:p>
            <a:fld id="{223D19B1-783C-4A34-8F54-0208B877A874}" type="slidenum">
              <a:rPr lang="en-GB" smtClean="0"/>
              <a:t>1</a:t>
            </a:fld>
            <a:endParaRPr lang="en-GB"/>
          </a:p>
        </p:txBody>
      </p:sp>
    </p:spTree>
    <p:extLst>
      <p:ext uri="{BB962C8B-B14F-4D97-AF65-F5344CB8AC3E}">
        <p14:creationId xmlns:p14="http://schemas.microsoft.com/office/powerpoint/2010/main" val="398876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we want to get stakeholder perspectives on universal access to reliable healthcare information, ways to achieve it, and specifically what WHO and HIFA might do differently in 2024 and beyond. </a:t>
            </a:r>
          </a:p>
          <a:p>
            <a:endParaRPr lang="en-US" dirty="0"/>
          </a:p>
          <a:p>
            <a:r>
              <a:rPr lang="en-US" dirty="0"/>
              <a:t>Second, we want to demonstrate massive public support for universal access, because this is the surest way to secure high-level political and financial support.  </a:t>
            </a:r>
          </a:p>
          <a:p>
            <a:endParaRPr lang="en-US" dirty="0"/>
          </a:p>
          <a:p>
            <a:r>
              <a:rPr lang="en-US" dirty="0"/>
              <a:t>We predict that all of this is about to change, and we are excited by it. The driver of change will be WHO. We believe that WHO is on the verge of making an explicit commitment to the goal of universal access to reliable healthcare information. This would be a game-changer. To make this happen, we need a spark. We need - individually and collectively – to demonstrate solidarity for universal access. We need 10,000 responses from patients, health workers, publishers, librarians – all stakeholders in the global evidence ecosystem. We are confident that 10,000 responses will secure high-level political and financial commitment from WHO to commit to universal access and convene stakeholders to develop a global strategy to achieve it. WHO will become the lead champion for universal access, and HIFA will be in a supporting role.</a:t>
            </a:r>
          </a:p>
          <a:p>
            <a:endParaRPr lang="en-US" dirty="0"/>
          </a:p>
          <a:p>
            <a:endParaRPr lang="en-US" dirty="0"/>
          </a:p>
          <a:p>
            <a:endParaRPr lang="en-GB" dirty="0"/>
          </a:p>
        </p:txBody>
      </p:sp>
      <p:sp>
        <p:nvSpPr>
          <p:cNvPr id="4" name="Slide Number Placeholder 3"/>
          <p:cNvSpPr>
            <a:spLocks noGrp="1"/>
          </p:cNvSpPr>
          <p:nvPr>
            <p:ph type="sldNum" sz="quarter" idx="5"/>
          </p:nvPr>
        </p:nvSpPr>
        <p:spPr/>
        <p:txBody>
          <a:bodyPr/>
          <a:lstStyle/>
          <a:p>
            <a:fld id="{223D19B1-783C-4A34-8F54-0208B877A874}" type="slidenum">
              <a:rPr lang="en-GB" smtClean="0"/>
              <a:t>2</a:t>
            </a:fld>
            <a:endParaRPr lang="en-GB"/>
          </a:p>
        </p:txBody>
      </p:sp>
    </p:spTree>
    <p:extLst>
      <p:ext uri="{BB962C8B-B14F-4D97-AF65-F5344CB8AC3E}">
        <p14:creationId xmlns:p14="http://schemas.microsoft.com/office/powerpoint/2010/main" val="740047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urge EVERYONE to take the survey!</a:t>
            </a:r>
          </a:p>
          <a:p>
            <a:endParaRPr lang="en-US" dirty="0"/>
          </a:p>
          <a:p>
            <a:r>
              <a:rPr lang="en-US" dirty="0"/>
              <a:t>www.hifa.org/survey2023</a:t>
            </a:r>
          </a:p>
          <a:p>
            <a:endParaRPr lang="en-US" dirty="0"/>
          </a:p>
          <a:p>
            <a:r>
              <a:rPr lang="en-US" dirty="0"/>
              <a:t>UAHI achievable only if all stakeholders work together. HIFA alone cannot drive this. Now we are working with WHO and this is a huge opportunity for us.</a:t>
            </a:r>
          </a:p>
          <a:p>
            <a:r>
              <a:rPr lang="en-US" dirty="0"/>
              <a:t>But the critical test is whether we can demonstrate massive public support by getting 10,000 responses to this survey. </a:t>
            </a:r>
          </a:p>
          <a:p>
            <a:r>
              <a:rPr lang="en-US" dirty="0"/>
              <a:t>For this we need your help.</a:t>
            </a:r>
          </a:p>
          <a:p>
            <a:endParaRPr lang="en-US" dirty="0"/>
          </a:p>
        </p:txBody>
      </p:sp>
      <p:sp>
        <p:nvSpPr>
          <p:cNvPr id="4" name="Slide Number Placeholder 3"/>
          <p:cNvSpPr>
            <a:spLocks noGrp="1"/>
          </p:cNvSpPr>
          <p:nvPr>
            <p:ph type="sldNum" sz="quarter" idx="5"/>
          </p:nvPr>
        </p:nvSpPr>
        <p:spPr/>
        <p:txBody>
          <a:bodyPr/>
          <a:lstStyle/>
          <a:p>
            <a:fld id="{223D19B1-783C-4A34-8F54-0208B877A874}" type="slidenum">
              <a:rPr lang="en-GB" smtClean="0"/>
              <a:t>3</a:t>
            </a:fld>
            <a:endParaRPr lang="en-GB"/>
          </a:p>
        </p:txBody>
      </p:sp>
    </p:spTree>
    <p:extLst>
      <p:ext uri="{BB962C8B-B14F-4D97-AF65-F5344CB8AC3E}">
        <p14:creationId xmlns:p14="http://schemas.microsoft.com/office/powerpoint/2010/main" val="392824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stakeholder consultation is costing HIFA US$12k. To date we have raised US$5k with thanks to the above </a:t>
            </a:r>
            <a:r>
              <a:rPr lang="en-US" dirty="0" err="1"/>
              <a:t>organisations</a:t>
            </a:r>
            <a:r>
              <a:rPr lang="en-US" dirty="0"/>
              <a:t> and personal donations.  We urgently need further support to continue our work. </a:t>
            </a:r>
          </a:p>
          <a:p>
            <a:endParaRPr lang="en-US" dirty="0"/>
          </a:p>
          <a:p>
            <a:r>
              <a:rPr lang="en-GB" dirty="0"/>
              <a:t>Please help by donating through our dedicated fundraising page:</a:t>
            </a:r>
          </a:p>
          <a:p>
            <a:r>
              <a:rPr lang="en-GB" dirty="0">
                <a:hlinkClick r:id="rId3"/>
              </a:rPr>
              <a:t>https://hifa.online-donation.co.uk/consultation</a:t>
            </a:r>
            <a:r>
              <a:rPr lang="en-GB" dirty="0"/>
              <a:t> </a:t>
            </a:r>
          </a:p>
          <a:p>
            <a:endParaRPr lang="en-GB" dirty="0"/>
          </a:p>
          <a:p>
            <a:r>
              <a:rPr lang="en-GB" dirty="0"/>
              <a:t>Your support will be publicly recognised in our communications, website, presentations, final report, and publications.</a:t>
            </a:r>
          </a:p>
        </p:txBody>
      </p:sp>
      <p:sp>
        <p:nvSpPr>
          <p:cNvPr id="4" name="Slide Number Placeholder 3"/>
          <p:cNvSpPr>
            <a:spLocks noGrp="1"/>
          </p:cNvSpPr>
          <p:nvPr>
            <p:ph type="sldNum" sz="quarter" idx="5"/>
          </p:nvPr>
        </p:nvSpPr>
        <p:spPr/>
        <p:txBody>
          <a:bodyPr/>
          <a:lstStyle/>
          <a:p>
            <a:fld id="{223D19B1-783C-4A34-8F54-0208B877A874}" type="slidenum">
              <a:rPr lang="en-GB" smtClean="0"/>
              <a:t>4</a:t>
            </a:fld>
            <a:endParaRPr lang="en-GB"/>
          </a:p>
        </p:txBody>
      </p:sp>
    </p:spTree>
    <p:extLst>
      <p:ext uri="{BB962C8B-B14F-4D97-AF65-F5344CB8AC3E}">
        <p14:creationId xmlns:p14="http://schemas.microsoft.com/office/powerpoint/2010/main" val="1962990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complete the survey and invite everyone you know to do the same:</a:t>
            </a:r>
          </a:p>
          <a:p>
            <a:r>
              <a:rPr lang="en-US" dirty="0">
                <a:hlinkClick r:id="rId3"/>
              </a:rPr>
              <a:t>www.hifa.org/survey2023</a:t>
            </a:r>
            <a:endParaRPr lang="en-US" dirty="0"/>
          </a:p>
          <a:p>
            <a:endParaRPr lang="en-US" dirty="0"/>
          </a:p>
          <a:p>
            <a:r>
              <a:rPr lang="en-US" dirty="0"/>
              <a:t>Thank you!</a:t>
            </a:r>
            <a:endParaRPr lang="en-GB" dirty="0"/>
          </a:p>
        </p:txBody>
      </p:sp>
      <p:sp>
        <p:nvSpPr>
          <p:cNvPr id="4" name="Slide Number Placeholder 3"/>
          <p:cNvSpPr>
            <a:spLocks noGrp="1"/>
          </p:cNvSpPr>
          <p:nvPr>
            <p:ph type="sldNum" sz="quarter" idx="5"/>
          </p:nvPr>
        </p:nvSpPr>
        <p:spPr/>
        <p:txBody>
          <a:bodyPr/>
          <a:lstStyle/>
          <a:p>
            <a:fld id="{223D19B1-783C-4A34-8F54-0208B877A874}" type="slidenum">
              <a:rPr lang="en-GB" smtClean="0"/>
              <a:t>5</a:t>
            </a:fld>
            <a:endParaRPr lang="en-GB"/>
          </a:p>
        </p:txBody>
      </p:sp>
    </p:spTree>
    <p:extLst>
      <p:ext uri="{BB962C8B-B14F-4D97-AF65-F5344CB8AC3E}">
        <p14:creationId xmlns:p14="http://schemas.microsoft.com/office/powerpoint/2010/main" val="171932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A3F35-7622-AC9B-F5EF-2C4BCB9036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78808BD4-59D0-7EAD-B6BF-C0EEEBB8C3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A5C58FF1-D3E0-BE59-D273-BB88D1A4061C}"/>
              </a:ext>
            </a:extLst>
          </p:cNvPr>
          <p:cNvSpPr>
            <a:spLocks noGrp="1"/>
          </p:cNvSpPr>
          <p:nvPr>
            <p:ph type="dt" sz="half" idx="10"/>
          </p:nvPr>
        </p:nvSpPr>
        <p:spPr/>
        <p:txBody>
          <a:bodyPr/>
          <a:lstStyle/>
          <a:p>
            <a:fld id="{4B49CD62-40D6-4C5A-B244-B8DA606AD470}" type="datetimeFigureOut">
              <a:rPr lang="en-GB" smtClean="0"/>
              <a:t>26/08/2023</a:t>
            </a:fld>
            <a:endParaRPr lang="en-GB" dirty="0"/>
          </a:p>
        </p:txBody>
      </p:sp>
      <p:sp>
        <p:nvSpPr>
          <p:cNvPr id="5" name="Footer Placeholder 4">
            <a:extLst>
              <a:ext uri="{FF2B5EF4-FFF2-40B4-BE49-F238E27FC236}">
                <a16:creationId xmlns:a16="http://schemas.microsoft.com/office/drawing/2014/main" id="{2D987D52-2591-8B23-5B5D-CF36A183C2A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5F55698-594E-6096-CF14-C591157D39AE}"/>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1045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96832-BDB0-FA37-432D-9EF397795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55627B-4404-418B-4BA8-AC467E7A04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0E1E5F1-5070-A864-4CF0-9AFD43EEB5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0E13C7-C364-CBF6-BED4-B3D41CA3DD4E}"/>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6" name="Footer Placeholder 5">
            <a:extLst>
              <a:ext uri="{FF2B5EF4-FFF2-40B4-BE49-F238E27FC236}">
                <a16:creationId xmlns:a16="http://schemas.microsoft.com/office/drawing/2014/main" id="{BF193D3F-DB13-DC29-92C5-E1C8421BB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99B6BA-3E27-6547-A1C9-CD192DD99782}"/>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972830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F6CA8-BE85-66B4-FE76-FDA118B9A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48E924B-2DE8-6F34-DA6A-C262217E2F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E4BCDD83-E693-8991-6557-2AEB49865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AA501F-8F8C-9065-7099-3D74C4B4B0B9}"/>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6" name="Footer Placeholder 5">
            <a:extLst>
              <a:ext uri="{FF2B5EF4-FFF2-40B4-BE49-F238E27FC236}">
                <a16:creationId xmlns:a16="http://schemas.microsoft.com/office/drawing/2014/main" id="{29F6F49D-E80B-C613-A2D6-56ABF4363A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94A237-AE8E-2697-F926-203141553614}"/>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3160911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4DFCB-2587-330C-B49E-4F1E845C9E19}"/>
              </a:ext>
            </a:extLst>
          </p:cNvPr>
          <p:cNvSpPr>
            <a:spLocks noGrp="1"/>
          </p:cNvSpPr>
          <p:nvPr>
            <p:ph type="title"/>
          </p:nvPr>
        </p:nvSpPr>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A2193BD-E19D-274B-DE90-82562DB8D89D}"/>
              </a:ext>
            </a:extLst>
          </p:cNvPr>
          <p:cNvSpPr>
            <a:spLocks noGrp="1"/>
          </p:cNvSpPr>
          <p:nvPr>
            <p:ph idx="1"/>
          </p:nvPr>
        </p:nvSpPr>
        <p:spPr/>
        <p:txBody>
          <a:bodyPr/>
          <a:lstStyle>
            <a:lvl1pPr marL="0" indent="0">
              <a:buNone/>
              <a:defRPr/>
            </a:lvl1pPr>
          </a:lstStyle>
          <a:p>
            <a:pPr lvl="0"/>
            <a:r>
              <a:rPr lang="en-US"/>
              <a:t>Click to edit Master text styles</a:t>
            </a:r>
          </a:p>
        </p:txBody>
      </p:sp>
      <p:sp>
        <p:nvSpPr>
          <p:cNvPr id="4" name="Date Placeholder 3">
            <a:extLst>
              <a:ext uri="{FF2B5EF4-FFF2-40B4-BE49-F238E27FC236}">
                <a16:creationId xmlns:a16="http://schemas.microsoft.com/office/drawing/2014/main" id="{1834FEEC-A5CE-D77D-7CDD-4DB191903FE6}"/>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5" name="Footer Placeholder 4">
            <a:extLst>
              <a:ext uri="{FF2B5EF4-FFF2-40B4-BE49-F238E27FC236}">
                <a16:creationId xmlns:a16="http://schemas.microsoft.com/office/drawing/2014/main" id="{9A892835-EAFE-5D72-A382-20E53A5FBA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9A8953-E742-E5AA-DBAE-940DB3311D06}"/>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332579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4DFCB-2587-330C-B49E-4F1E845C9E19}"/>
              </a:ext>
            </a:extLst>
          </p:cNvPr>
          <p:cNvSpPr>
            <a:spLocks noGrp="1"/>
          </p:cNvSpPr>
          <p:nvPr>
            <p:ph type="title"/>
          </p:nvPr>
        </p:nvSpPr>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A2193BD-E19D-274B-DE90-82562DB8D89D}"/>
              </a:ext>
            </a:extLst>
          </p:cNvPr>
          <p:cNvSpPr>
            <a:spLocks noGrp="1"/>
          </p:cNvSpPr>
          <p:nvPr>
            <p:ph idx="1"/>
          </p:nvPr>
        </p:nvSpPr>
        <p:spPr/>
        <p:txBody>
          <a:bodyPr/>
          <a:lstStyle>
            <a:lvl1pPr marL="0" indent="0">
              <a:buNone/>
              <a:defRPr/>
            </a:lvl1pPr>
            <a:lvl2pPr marL="685800" indent="-228600">
              <a:buFont typeface="Wingdings" panose="05000000000000000000" pitchFamily="2" charset="2"/>
              <a:buChar char="v"/>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834FEEC-A5CE-D77D-7CDD-4DB191903FE6}"/>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5" name="Footer Placeholder 4">
            <a:extLst>
              <a:ext uri="{FF2B5EF4-FFF2-40B4-BE49-F238E27FC236}">
                <a16:creationId xmlns:a16="http://schemas.microsoft.com/office/drawing/2014/main" id="{9A892835-EAFE-5D72-A382-20E53A5FBA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9A8953-E742-E5AA-DBAE-940DB3311D06}"/>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1293735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4DFCB-2587-330C-B49E-4F1E845C9E19}"/>
              </a:ext>
            </a:extLst>
          </p:cNvPr>
          <p:cNvSpPr>
            <a:spLocks noGrp="1"/>
          </p:cNvSpPr>
          <p:nvPr>
            <p:ph type="title"/>
          </p:nvPr>
        </p:nvSpPr>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A2193BD-E19D-274B-DE90-82562DB8D89D}"/>
              </a:ext>
            </a:extLst>
          </p:cNvPr>
          <p:cNvSpPr>
            <a:spLocks noGrp="1"/>
          </p:cNvSpPr>
          <p:nvPr>
            <p:ph idx="1"/>
          </p:nvPr>
        </p:nvSpPr>
        <p:spPr/>
        <p:txBody>
          <a:bodyPr/>
          <a:lstStyle>
            <a:lvl1pPr marL="0" indent="0">
              <a:buNone/>
              <a:defRPr/>
            </a:lvl1pPr>
            <a:lvl2pPr marL="685800" indent="-228600">
              <a:buFont typeface="Wingdings" panose="05000000000000000000" pitchFamily="2" charset="2"/>
              <a:buChar char="v"/>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834FEEC-A5CE-D77D-7CDD-4DB191903FE6}"/>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5" name="Footer Placeholder 4">
            <a:extLst>
              <a:ext uri="{FF2B5EF4-FFF2-40B4-BE49-F238E27FC236}">
                <a16:creationId xmlns:a16="http://schemas.microsoft.com/office/drawing/2014/main" id="{9A892835-EAFE-5D72-A382-20E53A5FBA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9A8953-E742-E5AA-DBAE-940DB3311D06}"/>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2010907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71E9C-DC3D-6039-86D7-D50F7DFDF2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5EDBB7D-09D5-1955-552D-33979FBF8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68F6B3-E8F6-16F1-2A4A-E6118ECE9D47}"/>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5" name="Footer Placeholder 4">
            <a:extLst>
              <a:ext uri="{FF2B5EF4-FFF2-40B4-BE49-F238E27FC236}">
                <a16:creationId xmlns:a16="http://schemas.microsoft.com/office/drawing/2014/main" id="{51F43E2C-DE78-5C8B-DFAA-B81F83048E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C18075-4660-25D8-F38B-4000047FF046}"/>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3374381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4906D-6804-8581-8A60-5134EBEDDC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568784-1BD6-54A9-941D-DAEEFB2CF7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F37E2A-0FE1-2294-EAA2-15F70FAC7D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4651706-6205-D483-7D20-7F0D7C325A9E}"/>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6" name="Footer Placeholder 5">
            <a:extLst>
              <a:ext uri="{FF2B5EF4-FFF2-40B4-BE49-F238E27FC236}">
                <a16:creationId xmlns:a16="http://schemas.microsoft.com/office/drawing/2014/main" id="{18292814-8358-E4CE-811E-4BE53A5198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5ED191-3213-3F65-E9F5-29616BF8DABC}"/>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1644743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A3833-CA6B-A110-8956-7BBEA857961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8C7026-64A4-E0D4-A23D-AE64DA77A8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86822B-862D-06CF-3D34-9D0F270F04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22A90AB-D1AF-96F6-BD39-0738B72474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D68F5-B26E-3B0C-D667-01D7FA4FD1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A4A7E2-A371-2C2A-90E7-A4EFF3AAEE31}"/>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8" name="Footer Placeholder 7">
            <a:extLst>
              <a:ext uri="{FF2B5EF4-FFF2-40B4-BE49-F238E27FC236}">
                <a16:creationId xmlns:a16="http://schemas.microsoft.com/office/drawing/2014/main" id="{43A8EB5B-D58E-E0C1-28C0-1F64FF05E09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11793FE-44E4-1884-D3C6-84506D8C4659}"/>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204754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9B425-4E7B-89E4-69F6-67690DA4BB2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F1D17E-2EAC-D704-113A-DF6281013210}"/>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4" name="Footer Placeholder 3">
            <a:extLst>
              <a:ext uri="{FF2B5EF4-FFF2-40B4-BE49-F238E27FC236}">
                <a16:creationId xmlns:a16="http://schemas.microsoft.com/office/drawing/2014/main" id="{0CFAE527-4593-231A-99B5-B1837217A98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17C47E2-22E9-C4BC-7CB3-F66A71F036E0}"/>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1159654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8AD1DD-7C25-63E5-75D9-9461275965D3}"/>
              </a:ext>
            </a:extLst>
          </p:cNvPr>
          <p:cNvSpPr>
            <a:spLocks noGrp="1"/>
          </p:cNvSpPr>
          <p:nvPr>
            <p:ph type="dt" sz="half" idx="10"/>
          </p:nvPr>
        </p:nvSpPr>
        <p:spPr/>
        <p:txBody>
          <a:bodyPr/>
          <a:lstStyle/>
          <a:p>
            <a:fld id="{4B49CD62-40D6-4C5A-B244-B8DA606AD470}" type="datetimeFigureOut">
              <a:rPr lang="en-GB" smtClean="0"/>
              <a:t>26/08/2023</a:t>
            </a:fld>
            <a:endParaRPr lang="en-GB"/>
          </a:p>
        </p:txBody>
      </p:sp>
      <p:sp>
        <p:nvSpPr>
          <p:cNvPr id="3" name="Footer Placeholder 2">
            <a:extLst>
              <a:ext uri="{FF2B5EF4-FFF2-40B4-BE49-F238E27FC236}">
                <a16:creationId xmlns:a16="http://schemas.microsoft.com/office/drawing/2014/main" id="{535C4815-01D6-F5FB-2CEE-01F72D1F5C8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6062F4C-3214-AEE5-5C8E-200EEF8C76DB}"/>
              </a:ext>
            </a:extLst>
          </p:cNvPr>
          <p:cNvSpPr>
            <a:spLocks noGrp="1"/>
          </p:cNvSpPr>
          <p:nvPr>
            <p:ph type="sldNum" sz="quarter" idx="12"/>
          </p:nvPr>
        </p:nvSpPr>
        <p:spPr/>
        <p:txBody>
          <a:bodyPr/>
          <a:lstStyle/>
          <a:p>
            <a:fld id="{9F55CF5A-93FA-4EC5-B087-2B9663639CD4}" type="slidenum">
              <a:rPr lang="en-GB" smtClean="0"/>
              <a:t>‹#›</a:t>
            </a:fld>
            <a:endParaRPr lang="en-GB"/>
          </a:p>
        </p:txBody>
      </p:sp>
    </p:spTree>
    <p:extLst>
      <p:ext uri="{BB962C8B-B14F-4D97-AF65-F5344CB8AC3E}">
        <p14:creationId xmlns:p14="http://schemas.microsoft.com/office/powerpoint/2010/main" val="3607625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ECE5ED-2FF0-D4B4-DA47-6B9B24F0AD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962138FF-12CD-C873-EBA3-AC30964268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20E11A-BDA5-252E-B5C4-AD083B5DE3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49CD62-40D6-4C5A-B244-B8DA606AD470}" type="datetimeFigureOut">
              <a:rPr lang="en-GB" smtClean="0"/>
              <a:t>26/08/2023</a:t>
            </a:fld>
            <a:endParaRPr lang="en-GB"/>
          </a:p>
        </p:txBody>
      </p:sp>
      <p:sp>
        <p:nvSpPr>
          <p:cNvPr id="5" name="Footer Placeholder 4">
            <a:extLst>
              <a:ext uri="{FF2B5EF4-FFF2-40B4-BE49-F238E27FC236}">
                <a16:creationId xmlns:a16="http://schemas.microsoft.com/office/drawing/2014/main" id="{707EED8F-D37A-856B-7CCE-F1C4D261D1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Neil Pakenham-Walsh  neil@hifa.org</a:t>
            </a:r>
            <a:endParaRPr lang="en-GB" dirty="0"/>
          </a:p>
        </p:txBody>
      </p:sp>
      <p:sp>
        <p:nvSpPr>
          <p:cNvPr id="6" name="Slide Number Placeholder 5">
            <a:extLst>
              <a:ext uri="{FF2B5EF4-FFF2-40B4-BE49-F238E27FC236}">
                <a16:creationId xmlns:a16="http://schemas.microsoft.com/office/drawing/2014/main" id="{5B40F8D3-8E6F-57F9-F300-9060FD3814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5CF5A-93FA-4EC5-B087-2B9663639CD4}" type="slidenum">
              <a:rPr lang="en-GB" smtClean="0"/>
              <a:t>‹#›</a:t>
            </a:fld>
            <a:endParaRPr lang="en-GB" dirty="0"/>
          </a:p>
        </p:txBody>
      </p:sp>
      <p:pic>
        <p:nvPicPr>
          <p:cNvPr id="8" name="Picture 7" descr="Logo, company name&#10;&#10;Description automatically generated">
            <a:extLst>
              <a:ext uri="{FF2B5EF4-FFF2-40B4-BE49-F238E27FC236}">
                <a16:creationId xmlns:a16="http://schemas.microsoft.com/office/drawing/2014/main" id="{48A41AE7-E8D5-980D-ACF9-F9861797671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486297" y="136525"/>
            <a:ext cx="1559739" cy="1635760"/>
          </a:xfrm>
          <a:prstGeom prst="rect">
            <a:avLst/>
          </a:prstGeom>
        </p:spPr>
      </p:pic>
    </p:spTree>
    <p:extLst>
      <p:ext uri="{BB962C8B-B14F-4D97-AF65-F5344CB8AC3E}">
        <p14:creationId xmlns:p14="http://schemas.microsoft.com/office/powerpoint/2010/main" val="732893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 id="2147483651" r:id="rId5"/>
    <p:sldLayoutId id="2147483652" r:id="rId6"/>
    <p:sldLayoutId id="2147483653" r:id="rId7"/>
    <p:sldLayoutId id="2147483654" r:id="rId8"/>
    <p:sldLayoutId id="2147483655" r:id="rId9"/>
    <p:sldLayoutId id="2147483656" r:id="rId10"/>
    <p:sldLayoutId id="214748365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png"/><Relationship Id="rId3" Type="http://schemas.openxmlformats.org/officeDocument/2006/relationships/image" Target="../media/image5.jpeg"/><Relationship Id="rId7" Type="http://schemas.openxmlformats.org/officeDocument/2006/relationships/image" Target="../media/image9.jpg"/><Relationship Id="rId12" Type="http://schemas.openxmlformats.org/officeDocument/2006/relationships/image" Target="../media/image14.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3.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hyperlink" Target="http://www.hifa.org/survey202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hifa.online-donation.co.uk/consultation"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close-up of a logo&#10;&#10;Description automatically generated">
            <a:extLst>
              <a:ext uri="{FF2B5EF4-FFF2-40B4-BE49-F238E27FC236}">
                <a16:creationId xmlns:a16="http://schemas.microsoft.com/office/drawing/2014/main" id="{DC8EDECE-AF70-D376-E9B0-F9B059EECA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0" y="650"/>
            <a:ext cx="10286023" cy="6857349"/>
          </a:xfrm>
          <a:prstGeom prst="rect">
            <a:avLst/>
          </a:prstGeom>
        </p:spPr>
      </p:pic>
    </p:spTree>
    <p:extLst>
      <p:ext uri="{BB962C8B-B14F-4D97-AF65-F5344CB8AC3E}">
        <p14:creationId xmlns:p14="http://schemas.microsoft.com/office/powerpoint/2010/main" val="74268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B47C-8FAE-37F2-5A9B-7940199A0E9C}"/>
              </a:ext>
            </a:extLst>
          </p:cNvPr>
          <p:cNvSpPr>
            <a:spLocks noGrp="1"/>
          </p:cNvSpPr>
          <p:nvPr>
            <p:ph type="title"/>
          </p:nvPr>
        </p:nvSpPr>
        <p:spPr/>
        <p:txBody>
          <a:bodyPr/>
          <a:lstStyle/>
          <a:p>
            <a:r>
              <a:rPr lang="en-US" dirty="0"/>
              <a:t>Consultation: Why?</a:t>
            </a:r>
            <a:endParaRPr lang="en-GB" dirty="0"/>
          </a:p>
        </p:txBody>
      </p:sp>
      <p:sp>
        <p:nvSpPr>
          <p:cNvPr id="3" name="Content Placeholder 2">
            <a:extLst>
              <a:ext uri="{FF2B5EF4-FFF2-40B4-BE49-F238E27FC236}">
                <a16:creationId xmlns:a16="http://schemas.microsoft.com/office/drawing/2014/main" id="{296A08A1-E283-B8D6-D960-8EE255441080}"/>
              </a:ext>
            </a:extLst>
          </p:cNvPr>
          <p:cNvSpPr>
            <a:spLocks noGrp="1"/>
          </p:cNvSpPr>
          <p:nvPr>
            <p:ph idx="1"/>
          </p:nvPr>
        </p:nvSpPr>
        <p:spPr/>
        <p:txBody>
          <a:bodyPr>
            <a:normAutofit/>
          </a:bodyPr>
          <a:lstStyle/>
          <a:p>
            <a:pPr marL="514350" indent="-514350">
              <a:buAutoNum type="arabicPeriod"/>
            </a:pPr>
            <a:r>
              <a:rPr lang="en-US" dirty="0"/>
              <a:t>Inform action by WHO and partners</a:t>
            </a:r>
          </a:p>
          <a:p>
            <a:pPr marL="514350" indent="-514350">
              <a:buAutoNum type="arabicPeriod"/>
            </a:pPr>
            <a:r>
              <a:rPr lang="en-US" dirty="0"/>
              <a:t>Promote high-level commitment</a:t>
            </a:r>
          </a:p>
          <a:p>
            <a:endParaRPr lang="en-US" dirty="0"/>
          </a:p>
          <a:p>
            <a:r>
              <a:rPr lang="en-US" dirty="0"/>
              <a:t>Target: 10,000 responses</a:t>
            </a:r>
          </a:p>
          <a:p>
            <a:endParaRPr lang="en-US" dirty="0"/>
          </a:p>
          <a:p>
            <a:r>
              <a:rPr lang="en-US" dirty="0"/>
              <a:t>The driver of change in 2024 and beyond: WHO</a:t>
            </a:r>
          </a:p>
          <a:p>
            <a:endParaRPr lang="en-US" dirty="0"/>
          </a:p>
          <a:p>
            <a:endParaRPr lang="en-GB" dirty="0"/>
          </a:p>
        </p:txBody>
      </p:sp>
      <p:pic>
        <p:nvPicPr>
          <p:cNvPr id="7" name="Picture 6">
            <a:extLst>
              <a:ext uri="{FF2B5EF4-FFF2-40B4-BE49-F238E27FC236}">
                <a16:creationId xmlns:a16="http://schemas.microsoft.com/office/drawing/2014/main" id="{8A96F41A-00FD-F4DE-F148-BAE6E8566B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978241"/>
            <a:ext cx="12192000" cy="879759"/>
          </a:xfrm>
          <a:prstGeom prst="rect">
            <a:avLst/>
          </a:prstGeom>
        </p:spPr>
      </p:pic>
    </p:spTree>
    <p:extLst>
      <p:ext uri="{BB962C8B-B14F-4D97-AF65-F5344CB8AC3E}">
        <p14:creationId xmlns:p14="http://schemas.microsoft.com/office/powerpoint/2010/main" val="3041385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B47C-8FAE-37F2-5A9B-7940199A0E9C}"/>
              </a:ext>
            </a:extLst>
          </p:cNvPr>
          <p:cNvSpPr>
            <a:spLocks noGrp="1"/>
          </p:cNvSpPr>
          <p:nvPr>
            <p:ph type="title"/>
          </p:nvPr>
        </p:nvSpPr>
        <p:spPr/>
        <p:txBody>
          <a:bodyPr/>
          <a:lstStyle/>
          <a:p>
            <a:r>
              <a:rPr lang="en-US" dirty="0"/>
              <a:t>Consultation: Who? </a:t>
            </a:r>
            <a:endParaRPr lang="en-GB" dirty="0"/>
          </a:p>
        </p:txBody>
      </p:sp>
      <p:pic>
        <p:nvPicPr>
          <p:cNvPr id="8" name="Content Placeholder 7" descr="Diagram of a diagram of evidence&#10;&#10;Description automatically generated">
            <a:extLst>
              <a:ext uri="{FF2B5EF4-FFF2-40B4-BE49-F238E27FC236}">
                <a16:creationId xmlns:a16="http://schemas.microsoft.com/office/drawing/2014/main" id="{672A715E-FD0E-34A2-724D-0DAA3C6CDBB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253343" y="1523229"/>
            <a:ext cx="5717311" cy="3811541"/>
          </a:xfrm>
        </p:spPr>
      </p:pic>
      <p:sp>
        <p:nvSpPr>
          <p:cNvPr id="9" name="TextBox 8">
            <a:extLst>
              <a:ext uri="{FF2B5EF4-FFF2-40B4-BE49-F238E27FC236}">
                <a16:creationId xmlns:a16="http://schemas.microsoft.com/office/drawing/2014/main" id="{2E1DA9F4-A966-B4D4-E0F4-46A8FBF32BB4}"/>
              </a:ext>
            </a:extLst>
          </p:cNvPr>
          <p:cNvSpPr txBox="1"/>
          <p:nvPr/>
        </p:nvSpPr>
        <p:spPr>
          <a:xfrm>
            <a:off x="920084" y="2328985"/>
            <a:ext cx="2821353" cy="2308324"/>
          </a:xfrm>
          <a:prstGeom prst="rect">
            <a:avLst/>
          </a:prstGeom>
          <a:noFill/>
        </p:spPr>
        <p:txBody>
          <a:bodyPr wrap="square" rtlCol="0">
            <a:spAutoFit/>
          </a:bodyPr>
          <a:lstStyle/>
          <a:p>
            <a:pPr algn="ctr"/>
            <a:r>
              <a:rPr lang="en-US" sz="2400" dirty="0"/>
              <a:t>All stakeholders in the global evidence ecosystem: </a:t>
            </a:r>
          </a:p>
          <a:p>
            <a:pPr algn="ctr"/>
            <a:r>
              <a:rPr lang="en-US" dirty="0"/>
              <a:t>patients, health workers, publishers, librarians, information professionals, researchers, policymakers…</a:t>
            </a:r>
            <a:endParaRPr lang="en-GB" sz="2400" dirty="0"/>
          </a:p>
        </p:txBody>
      </p:sp>
      <p:pic>
        <p:nvPicPr>
          <p:cNvPr id="6" name="Picture 5">
            <a:extLst>
              <a:ext uri="{FF2B5EF4-FFF2-40B4-BE49-F238E27FC236}">
                <a16:creationId xmlns:a16="http://schemas.microsoft.com/office/drawing/2014/main" id="{2AF26C4E-D0C5-388A-080A-06B66CBCEE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973067"/>
            <a:ext cx="12192000" cy="879759"/>
          </a:xfrm>
          <a:prstGeom prst="rect">
            <a:avLst/>
          </a:prstGeom>
        </p:spPr>
      </p:pic>
    </p:spTree>
    <p:extLst>
      <p:ext uri="{BB962C8B-B14F-4D97-AF65-F5344CB8AC3E}">
        <p14:creationId xmlns:p14="http://schemas.microsoft.com/office/powerpoint/2010/main" val="1119209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C7AFF-264D-FA7A-B42E-03C4DCA68706}"/>
              </a:ext>
            </a:extLst>
          </p:cNvPr>
          <p:cNvSpPr>
            <a:spLocks noGrp="1"/>
          </p:cNvSpPr>
          <p:nvPr>
            <p:ph type="title"/>
          </p:nvPr>
        </p:nvSpPr>
        <p:spPr/>
        <p:txBody>
          <a:bodyPr>
            <a:normAutofit/>
          </a:bodyPr>
          <a:lstStyle/>
          <a:p>
            <a:r>
              <a:rPr lang="en-US" dirty="0"/>
              <a:t>With thanks to:</a:t>
            </a:r>
            <a:endParaRPr lang="en-GB" dirty="0"/>
          </a:p>
        </p:txBody>
      </p:sp>
      <p:sp>
        <p:nvSpPr>
          <p:cNvPr id="3" name="Content Placeholder 2">
            <a:extLst>
              <a:ext uri="{FF2B5EF4-FFF2-40B4-BE49-F238E27FC236}">
                <a16:creationId xmlns:a16="http://schemas.microsoft.com/office/drawing/2014/main" id="{3FEFD02A-FFD4-AAA9-3EEC-70392023EF94}"/>
              </a:ext>
            </a:extLst>
          </p:cNvPr>
          <p:cNvSpPr>
            <a:spLocks noGrp="1"/>
          </p:cNvSpPr>
          <p:nvPr>
            <p:ph idx="1"/>
          </p:nvPr>
        </p:nvSpPr>
        <p:spPr>
          <a:xfrm>
            <a:off x="889357" y="1333192"/>
            <a:ext cx="10464443" cy="4405910"/>
          </a:xfrm>
        </p:spPr>
        <p:txBody>
          <a:bodyPr>
            <a:normAutofit/>
          </a:bodyPr>
          <a:lstStyle/>
          <a:p>
            <a:r>
              <a:rPr lang="en-US" sz="3200" i="1" dirty="0"/>
              <a:t>✔ </a:t>
            </a:r>
            <a:r>
              <a:rPr lang="en-GB" sz="3200" i="1" dirty="0"/>
              <a:t>Sponsors:</a:t>
            </a:r>
          </a:p>
          <a:p>
            <a:endParaRPr lang="en-GB" dirty="0"/>
          </a:p>
          <a:p>
            <a:endParaRPr lang="en-GB" dirty="0"/>
          </a:p>
          <a:p>
            <a:endParaRPr lang="en-GB" dirty="0"/>
          </a:p>
          <a:p>
            <a:r>
              <a:rPr lang="en-US" sz="2800" i="1" dirty="0"/>
              <a:t>✔ </a:t>
            </a:r>
            <a:r>
              <a:rPr lang="en-GB" i="1" dirty="0"/>
              <a:t>Technical support:</a:t>
            </a:r>
            <a:endParaRPr lang="en-GB" dirty="0"/>
          </a:p>
        </p:txBody>
      </p:sp>
      <p:pic>
        <p:nvPicPr>
          <p:cNvPr id="5122" name="Picture 2">
            <a:extLst>
              <a:ext uri="{FF2B5EF4-FFF2-40B4-BE49-F238E27FC236}">
                <a16:creationId xmlns:a16="http://schemas.microsoft.com/office/drawing/2014/main" id="{D6E192CA-2E90-DF1B-4887-45D363B55E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319" y="1800112"/>
            <a:ext cx="3443187" cy="498163"/>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a:extLst>
              <a:ext uri="{FF2B5EF4-FFF2-40B4-BE49-F238E27FC236}">
                <a16:creationId xmlns:a16="http://schemas.microsoft.com/office/drawing/2014/main" id="{6F2434D2-BA15-6C99-D8A1-CB9E9C30ED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9882" y="1690688"/>
            <a:ext cx="2043695" cy="544985"/>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a:extLst>
              <a:ext uri="{FF2B5EF4-FFF2-40B4-BE49-F238E27FC236}">
                <a16:creationId xmlns:a16="http://schemas.microsoft.com/office/drawing/2014/main" id="{BF4AC2C3-A6EB-9C99-D05D-62F7381C892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8102" y="3902116"/>
            <a:ext cx="1565883" cy="544144"/>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a:extLst>
              <a:ext uri="{FF2B5EF4-FFF2-40B4-BE49-F238E27FC236}">
                <a16:creationId xmlns:a16="http://schemas.microsoft.com/office/drawing/2014/main" id="{8FB986B0-8FFF-E0EA-9F05-3D25DD4253F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1183" y="3874263"/>
            <a:ext cx="2999241" cy="59984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sign with white text&#10;&#10;Description automatically generated">
            <a:extLst>
              <a:ext uri="{FF2B5EF4-FFF2-40B4-BE49-F238E27FC236}">
                <a16:creationId xmlns:a16="http://schemas.microsoft.com/office/drawing/2014/main" id="{2344EB16-F024-D4FD-6C44-6C96752C6A4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94810" y="2439044"/>
            <a:ext cx="1089969" cy="544985"/>
          </a:xfrm>
          <a:prstGeom prst="rect">
            <a:avLst/>
          </a:prstGeom>
        </p:spPr>
      </p:pic>
      <p:pic>
        <p:nvPicPr>
          <p:cNvPr id="8" name="Picture 7" descr="A black and white logo with a person in a suit&#10;&#10;Description automatically generated">
            <a:extLst>
              <a:ext uri="{FF2B5EF4-FFF2-40B4-BE49-F238E27FC236}">
                <a16:creationId xmlns:a16="http://schemas.microsoft.com/office/drawing/2014/main" id="{60622CC4-7EA0-E75D-56AB-A8B0C51014F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55322" y="1643682"/>
            <a:ext cx="665743" cy="665743"/>
          </a:xfrm>
          <a:prstGeom prst="rect">
            <a:avLst/>
          </a:prstGeom>
        </p:spPr>
      </p:pic>
      <p:cxnSp>
        <p:nvCxnSpPr>
          <p:cNvPr id="12" name="Straight Connector 11">
            <a:extLst>
              <a:ext uri="{FF2B5EF4-FFF2-40B4-BE49-F238E27FC236}">
                <a16:creationId xmlns:a16="http://schemas.microsoft.com/office/drawing/2014/main" id="{34755D21-2168-EE4B-99E5-DBCC814264E6}"/>
              </a:ext>
            </a:extLst>
          </p:cNvPr>
          <p:cNvCxnSpPr/>
          <p:nvPr/>
        </p:nvCxnSpPr>
        <p:spPr>
          <a:xfrm>
            <a:off x="1005245" y="3340966"/>
            <a:ext cx="9784211"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6" name="Picture 15" descr="A logo for a company&#10;&#10;Description automatically generated">
            <a:extLst>
              <a:ext uri="{FF2B5EF4-FFF2-40B4-BE49-F238E27FC236}">
                <a16:creationId xmlns:a16="http://schemas.microsoft.com/office/drawing/2014/main" id="{5C8C0F43-CE0D-0946-2BA3-376F8F3B8D7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01578" y="3655926"/>
            <a:ext cx="1945970" cy="768576"/>
          </a:xfrm>
          <a:prstGeom prst="rect">
            <a:avLst/>
          </a:prstGeom>
        </p:spPr>
      </p:pic>
      <p:pic>
        <p:nvPicPr>
          <p:cNvPr id="5" name="Picture 4" descr="A black background with blue text&#10;&#10;Description automatically generated">
            <a:extLst>
              <a:ext uri="{FF2B5EF4-FFF2-40B4-BE49-F238E27FC236}">
                <a16:creationId xmlns:a16="http://schemas.microsoft.com/office/drawing/2014/main" id="{4B204E5B-A9C6-EB10-5094-3CB9AAEFFE6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584779" y="1697248"/>
            <a:ext cx="2396062" cy="587533"/>
          </a:xfrm>
          <a:prstGeom prst="rect">
            <a:avLst/>
          </a:prstGeom>
        </p:spPr>
      </p:pic>
      <p:pic>
        <p:nvPicPr>
          <p:cNvPr id="7" name="Picture 6" descr="A close-up of a nose&#10;&#10;Description automatically generated">
            <a:extLst>
              <a:ext uri="{FF2B5EF4-FFF2-40B4-BE49-F238E27FC236}">
                <a16:creationId xmlns:a16="http://schemas.microsoft.com/office/drawing/2014/main" id="{AA7D432F-7281-AE28-0177-E32E941D597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35937" y="2377209"/>
            <a:ext cx="1944978" cy="682702"/>
          </a:xfrm>
          <a:prstGeom prst="rect">
            <a:avLst/>
          </a:prstGeom>
        </p:spPr>
      </p:pic>
      <p:cxnSp>
        <p:nvCxnSpPr>
          <p:cNvPr id="9" name="Straight Connector 8">
            <a:extLst>
              <a:ext uri="{FF2B5EF4-FFF2-40B4-BE49-F238E27FC236}">
                <a16:creationId xmlns:a16="http://schemas.microsoft.com/office/drawing/2014/main" id="{19627921-578C-9007-64CE-85B93B97AB3F}"/>
              </a:ext>
            </a:extLst>
          </p:cNvPr>
          <p:cNvCxnSpPr/>
          <p:nvPr/>
        </p:nvCxnSpPr>
        <p:spPr>
          <a:xfrm>
            <a:off x="964188" y="4596613"/>
            <a:ext cx="9784211"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A737B1AC-F53B-4B41-3FE8-B159075566F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76945" y="4781964"/>
            <a:ext cx="2245066" cy="244029"/>
          </a:xfrm>
          <a:prstGeom prst="rect">
            <a:avLst/>
          </a:prstGeom>
        </p:spPr>
      </p:pic>
      <p:pic>
        <p:nvPicPr>
          <p:cNvPr id="15" name="Picture 14" descr="A blue and white logo&#10;&#10;Description automatically generated">
            <a:extLst>
              <a:ext uri="{FF2B5EF4-FFF2-40B4-BE49-F238E27FC236}">
                <a16:creationId xmlns:a16="http://schemas.microsoft.com/office/drawing/2014/main" id="{ABB9069E-B82B-5D11-6CF4-CA5A3D40E94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944361" y="4684061"/>
            <a:ext cx="1071612" cy="713109"/>
          </a:xfrm>
          <a:prstGeom prst="rect">
            <a:avLst/>
          </a:prstGeom>
        </p:spPr>
      </p:pic>
      <p:pic>
        <p:nvPicPr>
          <p:cNvPr id="17" name="Picture 16" descr="A blue and white logo&#10;&#10;Description automatically generated">
            <a:extLst>
              <a:ext uri="{FF2B5EF4-FFF2-40B4-BE49-F238E27FC236}">
                <a16:creationId xmlns:a16="http://schemas.microsoft.com/office/drawing/2014/main" id="{A73ABC40-B60F-689F-4335-333CB4DE020C}"/>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146817" y="4689620"/>
            <a:ext cx="2048510" cy="672746"/>
          </a:xfrm>
          <a:prstGeom prst="rect">
            <a:avLst/>
          </a:prstGeom>
        </p:spPr>
      </p:pic>
      <p:sp>
        <p:nvSpPr>
          <p:cNvPr id="18" name="TextBox 17">
            <a:extLst>
              <a:ext uri="{FF2B5EF4-FFF2-40B4-BE49-F238E27FC236}">
                <a16:creationId xmlns:a16="http://schemas.microsoft.com/office/drawing/2014/main" id="{B41EB43A-FF7B-C4B0-AFBA-4DAB0FA7D707}"/>
              </a:ext>
            </a:extLst>
          </p:cNvPr>
          <p:cNvSpPr txBox="1"/>
          <p:nvPr/>
        </p:nvSpPr>
        <p:spPr>
          <a:xfrm>
            <a:off x="889357" y="4625859"/>
            <a:ext cx="2142906" cy="461665"/>
          </a:xfrm>
          <a:prstGeom prst="rect">
            <a:avLst/>
          </a:prstGeom>
          <a:noFill/>
        </p:spPr>
        <p:txBody>
          <a:bodyPr wrap="square" rtlCol="0">
            <a:spAutoFit/>
          </a:bodyPr>
          <a:lstStyle/>
          <a:p>
            <a:r>
              <a:rPr lang="en-US" sz="2400" i="1" dirty="0"/>
              <a:t>✔ Publicity:</a:t>
            </a:r>
            <a:endParaRPr lang="en-GB" sz="2400" i="1" dirty="0"/>
          </a:p>
        </p:txBody>
      </p:sp>
      <p:sp>
        <p:nvSpPr>
          <p:cNvPr id="19" name="Oval 18">
            <a:extLst>
              <a:ext uri="{FF2B5EF4-FFF2-40B4-BE49-F238E27FC236}">
                <a16:creationId xmlns:a16="http://schemas.microsoft.com/office/drawing/2014/main" id="{FA0DA4CC-5E99-BBF8-AA06-71E2D6C84ECB}"/>
              </a:ext>
            </a:extLst>
          </p:cNvPr>
          <p:cNvSpPr/>
          <p:nvPr/>
        </p:nvSpPr>
        <p:spPr>
          <a:xfrm>
            <a:off x="1205143" y="2484566"/>
            <a:ext cx="1371802" cy="733888"/>
          </a:xfrm>
          <a:prstGeom prst="ellipse">
            <a:avLst/>
          </a:prstGeom>
          <a:noFill/>
          <a:ln>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3037634F-0190-E801-7D84-7C5276FD050E}"/>
              </a:ext>
            </a:extLst>
          </p:cNvPr>
          <p:cNvSpPr txBox="1"/>
          <p:nvPr/>
        </p:nvSpPr>
        <p:spPr>
          <a:xfrm>
            <a:off x="889357" y="5547716"/>
            <a:ext cx="9777285" cy="400110"/>
          </a:xfrm>
          <a:prstGeom prst="rect">
            <a:avLst/>
          </a:prstGeom>
          <a:noFill/>
        </p:spPr>
        <p:txBody>
          <a:bodyPr wrap="square">
            <a:spAutoFit/>
          </a:bodyPr>
          <a:lstStyle/>
          <a:p>
            <a:r>
              <a:rPr lang="en-US" sz="2000" i="1" dirty="0"/>
              <a:t>✔ Personal donations</a:t>
            </a:r>
            <a:endParaRPr lang="en-GB" sz="2000" i="1" dirty="0"/>
          </a:p>
        </p:txBody>
      </p:sp>
      <p:cxnSp>
        <p:nvCxnSpPr>
          <p:cNvPr id="28" name="Straight Connector 27">
            <a:extLst>
              <a:ext uri="{FF2B5EF4-FFF2-40B4-BE49-F238E27FC236}">
                <a16:creationId xmlns:a16="http://schemas.microsoft.com/office/drawing/2014/main" id="{7806C6DC-E152-ABB4-C2F3-F4B654369F1E}"/>
              </a:ext>
            </a:extLst>
          </p:cNvPr>
          <p:cNvCxnSpPr/>
          <p:nvPr/>
        </p:nvCxnSpPr>
        <p:spPr>
          <a:xfrm>
            <a:off x="964187" y="5474533"/>
            <a:ext cx="9784211"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2BAE02AB-1B0D-8DB4-72F3-EC0F9329B95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0" y="5973067"/>
            <a:ext cx="12192000" cy="879759"/>
          </a:xfrm>
          <a:prstGeom prst="rect">
            <a:avLst/>
          </a:prstGeom>
        </p:spPr>
      </p:pic>
      <p:sp>
        <p:nvSpPr>
          <p:cNvPr id="13" name="TextBox 12">
            <a:extLst>
              <a:ext uri="{FF2B5EF4-FFF2-40B4-BE49-F238E27FC236}">
                <a16:creationId xmlns:a16="http://schemas.microsoft.com/office/drawing/2014/main" id="{2E71BD7D-1644-F3C3-7474-A24B6AC1C5A8}"/>
              </a:ext>
            </a:extLst>
          </p:cNvPr>
          <p:cNvSpPr txBox="1"/>
          <p:nvPr/>
        </p:nvSpPr>
        <p:spPr>
          <a:xfrm>
            <a:off x="1359877" y="2649415"/>
            <a:ext cx="1156677" cy="369332"/>
          </a:xfrm>
          <a:prstGeom prst="rect">
            <a:avLst/>
          </a:prstGeom>
          <a:noFill/>
        </p:spPr>
        <p:txBody>
          <a:bodyPr wrap="square" rtlCol="0">
            <a:spAutoFit/>
          </a:bodyPr>
          <a:lstStyle/>
          <a:p>
            <a:r>
              <a:rPr lang="en-US" dirty="0"/>
              <a:t>Your org?</a:t>
            </a:r>
            <a:endParaRPr lang="en-GB" dirty="0"/>
          </a:p>
        </p:txBody>
      </p:sp>
    </p:spTree>
    <p:extLst>
      <p:ext uri="{BB962C8B-B14F-4D97-AF65-F5344CB8AC3E}">
        <p14:creationId xmlns:p14="http://schemas.microsoft.com/office/powerpoint/2010/main" val="859628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B47C-8FAE-37F2-5A9B-7940199A0E9C}"/>
              </a:ext>
            </a:extLst>
          </p:cNvPr>
          <p:cNvSpPr>
            <a:spLocks noGrp="1"/>
          </p:cNvSpPr>
          <p:nvPr>
            <p:ph type="title"/>
          </p:nvPr>
        </p:nvSpPr>
        <p:spPr/>
        <p:txBody>
          <a:bodyPr/>
          <a:lstStyle/>
          <a:p>
            <a:r>
              <a:rPr lang="en-US" dirty="0"/>
              <a:t>How you can help</a:t>
            </a:r>
            <a:endParaRPr lang="en-GB" dirty="0"/>
          </a:p>
        </p:txBody>
      </p:sp>
      <p:sp>
        <p:nvSpPr>
          <p:cNvPr id="3" name="Content Placeholder 2">
            <a:extLst>
              <a:ext uri="{FF2B5EF4-FFF2-40B4-BE49-F238E27FC236}">
                <a16:creationId xmlns:a16="http://schemas.microsoft.com/office/drawing/2014/main" id="{296A08A1-E283-B8D6-D960-8EE255441080}"/>
              </a:ext>
            </a:extLst>
          </p:cNvPr>
          <p:cNvSpPr>
            <a:spLocks noGrp="1"/>
          </p:cNvSpPr>
          <p:nvPr>
            <p:ph idx="1"/>
          </p:nvPr>
        </p:nvSpPr>
        <p:spPr/>
        <p:txBody>
          <a:bodyPr>
            <a:normAutofit/>
          </a:bodyPr>
          <a:lstStyle/>
          <a:p>
            <a:pPr marL="514350" indent="-514350">
              <a:buAutoNum type="arabicPeriod"/>
            </a:pPr>
            <a:r>
              <a:rPr lang="en-US" b="1" dirty="0"/>
              <a:t>Complete</a:t>
            </a:r>
            <a:r>
              <a:rPr lang="en-US" dirty="0"/>
              <a:t> the survey (5 mins): </a:t>
            </a:r>
            <a:r>
              <a:rPr lang="en-US" dirty="0">
                <a:hlinkClick r:id="rId3"/>
              </a:rPr>
              <a:t>www.hifa.org/survey2023</a:t>
            </a:r>
            <a:endParaRPr lang="en-US" dirty="0"/>
          </a:p>
          <a:p>
            <a:endParaRPr lang="en-US" dirty="0"/>
          </a:p>
          <a:p>
            <a:pPr marL="514350" indent="-514350">
              <a:buAutoNum type="arabicPeriod" startAt="2"/>
            </a:pPr>
            <a:r>
              <a:rPr lang="en-US" b="1" dirty="0" err="1"/>
              <a:t>Publicise</a:t>
            </a:r>
            <a:r>
              <a:rPr lang="en-US" dirty="0"/>
              <a:t> the survey: </a:t>
            </a:r>
            <a:r>
              <a:rPr lang="en-US" dirty="0">
                <a:hlinkClick r:id="rId3"/>
              </a:rPr>
              <a:t>www.hifa.org/survey2023</a:t>
            </a:r>
            <a:endParaRPr lang="en-US" dirty="0"/>
          </a:p>
          <a:p>
            <a:endParaRPr lang="en-US" dirty="0"/>
          </a:p>
          <a:p>
            <a:r>
              <a:rPr lang="en-US" b="1" dirty="0"/>
              <a:t>3.   Support</a:t>
            </a:r>
            <a:r>
              <a:rPr lang="en-US" dirty="0"/>
              <a:t> the survey: </a:t>
            </a:r>
            <a:r>
              <a:rPr lang="en-US" dirty="0">
                <a:hlinkClick r:id="rId4"/>
              </a:rPr>
              <a:t>https://hifa.online-donation.co.uk/consultation</a:t>
            </a:r>
            <a:r>
              <a:rPr lang="en-US" dirty="0"/>
              <a:t> </a:t>
            </a:r>
          </a:p>
          <a:p>
            <a:endParaRPr lang="en-US" dirty="0"/>
          </a:p>
          <a:p>
            <a:r>
              <a:rPr lang="en-US" dirty="0"/>
              <a:t>Thank you. Contact: neil@hifa.org</a:t>
            </a:r>
          </a:p>
          <a:p>
            <a:endParaRPr lang="en-US" dirty="0"/>
          </a:p>
          <a:p>
            <a:endParaRPr lang="en-GB" dirty="0"/>
          </a:p>
        </p:txBody>
      </p:sp>
      <p:pic>
        <p:nvPicPr>
          <p:cNvPr id="4" name="Picture 3">
            <a:extLst>
              <a:ext uri="{FF2B5EF4-FFF2-40B4-BE49-F238E27FC236}">
                <a16:creationId xmlns:a16="http://schemas.microsoft.com/office/drawing/2014/main" id="{A45CD06F-E4B5-820C-7CA2-85D83217E9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315" y="5973067"/>
            <a:ext cx="12192000" cy="879759"/>
          </a:xfrm>
          <a:prstGeom prst="rect">
            <a:avLst/>
          </a:prstGeom>
        </p:spPr>
      </p:pic>
      <p:grpSp>
        <p:nvGrpSpPr>
          <p:cNvPr id="5" name="Group 5">
            <a:extLst>
              <a:ext uri="{FF2B5EF4-FFF2-40B4-BE49-F238E27FC236}">
                <a16:creationId xmlns:a16="http://schemas.microsoft.com/office/drawing/2014/main" id="{C7540D1C-87C4-BAE5-D1DE-99FBA7986E70}"/>
              </a:ext>
            </a:extLst>
          </p:cNvPr>
          <p:cNvGrpSpPr>
            <a:grpSpLocks noChangeAspect="1"/>
          </p:cNvGrpSpPr>
          <p:nvPr/>
        </p:nvGrpSpPr>
        <p:grpSpPr>
          <a:xfrm>
            <a:off x="16679942" y="-212227"/>
            <a:ext cx="2183892" cy="1424588"/>
            <a:chOff x="0" y="0"/>
            <a:chExt cx="2183892" cy="1424584"/>
          </a:xfrm>
        </p:grpSpPr>
        <p:sp>
          <p:nvSpPr>
            <p:cNvPr id="6" name="Freeform 6">
              <a:extLst>
                <a:ext uri="{FF2B5EF4-FFF2-40B4-BE49-F238E27FC236}">
                  <a16:creationId xmlns:a16="http://schemas.microsoft.com/office/drawing/2014/main" id="{CC25F8AC-9E4E-C886-4462-2C6A666677EA}"/>
                </a:ext>
              </a:extLst>
            </p:cNvPr>
            <p:cNvSpPr/>
            <p:nvPr/>
          </p:nvSpPr>
          <p:spPr>
            <a:xfrm>
              <a:off x="63500" y="212217"/>
              <a:ext cx="1297559" cy="1148842"/>
            </a:xfrm>
            <a:custGeom>
              <a:avLst/>
              <a:gdLst/>
              <a:ahLst/>
              <a:cxnLst/>
              <a:rect l="l" t="t" r="r" b="b"/>
              <a:pathLst>
                <a:path w="1297559" h="1148842">
                  <a:moveTo>
                    <a:pt x="120523" y="0"/>
                  </a:moveTo>
                  <a:lnTo>
                    <a:pt x="0" y="120523"/>
                  </a:lnTo>
                  <a:lnTo>
                    <a:pt x="1028319" y="1148842"/>
                  </a:lnTo>
                  <a:lnTo>
                    <a:pt x="1297559" y="879602"/>
                  </a:lnTo>
                  <a:lnTo>
                    <a:pt x="417957" y="0"/>
                  </a:lnTo>
                  <a:close/>
                </a:path>
              </a:pathLst>
            </a:custGeom>
            <a:solidFill>
              <a:srgbClr val="FE401A"/>
            </a:solidFill>
          </p:spPr>
          <p:txBody>
            <a:bodyPr/>
            <a:lstStyle/>
            <a:p>
              <a:endParaRPr lang="en-GB"/>
            </a:p>
          </p:txBody>
        </p:sp>
        <p:sp>
          <p:nvSpPr>
            <p:cNvPr id="7" name="Freeform 7">
              <a:extLst>
                <a:ext uri="{FF2B5EF4-FFF2-40B4-BE49-F238E27FC236}">
                  <a16:creationId xmlns:a16="http://schemas.microsoft.com/office/drawing/2014/main" id="{D8B33A4B-EACA-90BE-FCE2-FA07316CD6F1}"/>
                </a:ext>
              </a:extLst>
            </p:cNvPr>
            <p:cNvSpPr/>
            <p:nvPr/>
          </p:nvSpPr>
          <p:spPr>
            <a:xfrm>
              <a:off x="822833" y="306578"/>
              <a:ext cx="785241" cy="1054481"/>
            </a:xfrm>
            <a:custGeom>
              <a:avLst/>
              <a:gdLst/>
              <a:ahLst/>
              <a:cxnLst/>
              <a:rect l="l" t="t" r="r" b="b"/>
              <a:pathLst>
                <a:path w="785241" h="1054481">
                  <a:moveTo>
                    <a:pt x="785241" y="0"/>
                  </a:moveTo>
                  <a:lnTo>
                    <a:pt x="0" y="785241"/>
                  </a:lnTo>
                  <a:lnTo>
                    <a:pt x="269240" y="1054481"/>
                  </a:lnTo>
                  <a:lnTo>
                    <a:pt x="785241" y="538480"/>
                  </a:lnTo>
                  <a:lnTo>
                    <a:pt x="785241" y="0"/>
                  </a:lnTo>
                  <a:close/>
                </a:path>
              </a:pathLst>
            </a:custGeom>
            <a:solidFill>
              <a:srgbClr val="00A7E7"/>
            </a:solidFill>
          </p:spPr>
          <p:txBody>
            <a:bodyPr/>
            <a:lstStyle/>
            <a:p>
              <a:endParaRPr lang="en-GB"/>
            </a:p>
          </p:txBody>
        </p:sp>
        <p:sp>
          <p:nvSpPr>
            <p:cNvPr id="8" name="Freeform 8">
              <a:extLst>
                <a:ext uri="{FF2B5EF4-FFF2-40B4-BE49-F238E27FC236}">
                  <a16:creationId xmlns:a16="http://schemas.microsoft.com/office/drawing/2014/main" id="{28F382CC-3752-F37C-0CF6-660B3731E784}"/>
                </a:ext>
              </a:extLst>
            </p:cNvPr>
            <p:cNvSpPr/>
            <p:nvPr/>
          </p:nvSpPr>
          <p:spPr>
            <a:xfrm>
              <a:off x="822071" y="822198"/>
              <a:ext cx="538734" cy="538734"/>
            </a:xfrm>
            <a:custGeom>
              <a:avLst/>
              <a:gdLst/>
              <a:ahLst/>
              <a:cxnLst/>
              <a:rect l="l" t="t" r="r" b="b"/>
              <a:pathLst>
                <a:path w="538734" h="538734">
                  <a:moveTo>
                    <a:pt x="269367" y="0"/>
                  </a:moveTo>
                  <a:lnTo>
                    <a:pt x="0" y="269367"/>
                  </a:lnTo>
                  <a:lnTo>
                    <a:pt x="269367" y="538734"/>
                  </a:lnTo>
                  <a:lnTo>
                    <a:pt x="538734" y="269367"/>
                  </a:lnTo>
                  <a:lnTo>
                    <a:pt x="269367" y="0"/>
                  </a:lnTo>
                  <a:close/>
                </a:path>
              </a:pathLst>
            </a:custGeom>
            <a:solidFill>
              <a:srgbClr val="000000"/>
            </a:solidFill>
          </p:spPr>
          <p:txBody>
            <a:bodyPr/>
            <a:lstStyle/>
            <a:p>
              <a:endParaRPr lang="en-GB"/>
            </a:p>
          </p:txBody>
        </p:sp>
      </p:grpSp>
      <p:grpSp>
        <p:nvGrpSpPr>
          <p:cNvPr id="9" name="Group 11">
            <a:extLst>
              <a:ext uri="{FF2B5EF4-FFF2-40B4-BE49-F238E27FC236}">
                <a16:creationId xmlns:a16="http://schemas.microsoft.com/office/drawing/2014/main" id="{B9967644-BB8E-7F0E-3FA9-482B821627D9}"/>
              </a:ext>
            </a:extLst>
          </p:cNvPr>
          <p:cNvGrpSpPr>
            <a:grpSpLocks noChangeAspect="1"/>
          </p:cNvGrpSpPr>
          <p:nvPr/>
        </p:nvGrpSpPr>
        <p:grpSpPr>
          <a:xfrm>
            <a:off x="16679942" y="965197"/>
            <a:ext cx="2183892" cy="1424588"/>
            <a:chOff x="0" y="0"/>
            <a:chExt cx="2183892" cy="1424584"/>
          </a:xfrm>
        </p:grpSpPr>
        <p:sp>
          <p:nvSpPr>
            <p:cNvPr id="10" name="Freeform 12">
              <a:extLst>
                <a:ext uri="{FF2B5EF4-FFF2-40B4-BE49-F238E27FC236}">
                  <a16:creationId xmlns:a16="http://schemas.microsoft.com/office/drawing/2014/main" id="{4B9BD7FC-178E-8EE6-76B9-19B03D0D0C1C}"/>
                </a:ext>
              </a:extLst>
            </p:cNvPr>
            <p:cNvSpPr/>
            <p:nvPr/>
          </p:nvSpPr>
          <p:spPr>
            <a:xfrm>
              <a:off x="63500" y="63500"/>
              <a:ext cx="1297559" cy="1297559"/>
            </a:xfrm>
            <a:custGeom>
              <a:avLst/>
              <a:gdLst/>
              <a:ahLst/>
              <a:cxnLst/>
              <a:rect l="l" t="t" r="r" b="b"/>
              <a:pathLst>
                <a:path w="1297559" h="1297559">
                  <a:moveTo>
                    <a:pt x="269240" y="0"/>
                  </a:moveTo>
                  <a:lnTo>
                    <a:pt x="0" y="269240"/>
                  </a:lnTo>
                  <a:lnTo>
                    <a:pt x="1028319" y="1297559"/>
                  </a:lnTo>
                  <a:lnTo>
                    <a:pt x="1297559" y="1028319"/>
                  </a:lnTo>
                  <a:lnTo>
                    <a:pt x="269240" y="0"/>
                  </a:lnTo>
                  <a:close/>
                </a:path>
              </a:pathLst>
            </a:custGeom>
            <a:solidFill>
              <a:srgbClr val="FE401A"/>
            </a:solidFill>
          </p:spPr>
          <p:txBody>
            <a:bodyPr/>
            <a:lstStyle/>
            <a:p>
              <a:endParaRPr lang="en-GB"/>
            </a:p>
          </p:txBody>
        </p:sp>
        <p:sp>
          <p:nvSpPr>
            <p:cNvPr id="11" name="Freeform 13">
              <a:extLst>
                <a:ext uri="{FF2B5EF4-FFF2-40B4-BE49-F238E27FC236}">
                  <a16:creationId xmlns:a16="http://schemas.microsoft.com/office/drawing/2014/main" id="{DFFA90A7-07D2-922A-14FE-73C82D3D8D5D}"/>
                </a:ext>
              </a:extLst>
            </p:cNvPr>
            <p:cNvSpPr/>
            <p:nvPr/>
          </p:nvSpPr>
          <p:spPr>
            <a:xfrm>
              <a:off x="822833" y="306578"/>
              <a:ext cx="785241" cy="1054481"/>
            </a:xfrm>
            <a:custGeom>
              <a:avLst/>
              <a:gdLst/>
              <a:ahLst/>
              <a:cxnLst/>
              <a:rect l="l" t="t" r="r" b="b"/>
              <a:pathLst>
                <a:path w="785241" h="1054481">
                  <a:moveTo>
                    <a:pt x="785241" y="0"/>
                  </a:moveTo>
                  <a:lnTo>
                    <a:pt x="0" y="785241"/>
                  </a:lnTo>
                  <a:lnTo>
                    <a:pt x="269240" y="1054481"/>
                  </a:lnTo>
                  <a:lnTo>
                    <a:pt x="785241" y="538480"/>
                  </a:lnTo>
                  <a:lnTo>
                    <a:pt x="785241" y="0"/>
                  </a:lnTo>
                  <a:close/>
                </a:path>
              </a:pathLst>
            </a:custGeom>
            <a:solidFill>
              <a:srgbClr val="00A7E7"/>
            </a:solidFill>
          </p:spPr>
          <p:txBody>
            <a:bodyPr/>
            <a:lstStyle/>
            <a:p>
              <a:endParaRPr lang="en-GB"/>
            </a:p>
          </p:txBody>
        </p:sp>
        <p:sp>
          <p:nvSpPr>
            <p:cNvPr id="12" name="Freeform 14">
              <a:extLst>
                <a:ext uri="{FF2B5EF4-FFF2-40B4-BE49-F238E27FC236}">
                  <a16:creationId xmlns:a16="http://schemas.microsoft.com/office/drawing/2014/main" id="{C890534D-A6DD-A9AC-BCB9-5EB3387CE146}"/>
                </a:ext>
              </a:extLst>
            </p:cNvPr>
            <p:cNvSpPr/>
            <p:nvPr/>
          </p:nvSpPr>
          <p:spPr>
            <a:xfrm>
              <a:off x="822071" y="822198"/>
              <a:ext cx="538734" cy="538734"/>
            </a:xfrm>
            <a:custGeom>
              <a:avLst/>
              <a:gdLst/>
              <a:ahLst/>
              <a:cxnLst/>
              <a:rect l="l" t="t" r="r" b="b"/>
              <a:pathLst>
                <a:path w="538734" h="538734">
                  <a:moveTo>
                    <a:pt x="269367" y="0"/>
                  </a:moveTo>
                  <a:lnTo>
                    <a:pt x="0" y="269367"/>
                  </a:lnTo>
                  <a:lnTo>
                    <a:pt x="269367" y="538734"/>
                  </a:lnTo>
                  <a:lnTo>
                    <a:pt x="538734" y="269367"/>
                  </a:lnTo>
                  <a:lnTo>
                    <a:pt x="269367" y="0"/>
                  </a:lnTo>
                  <a:close/>
                </a:path>
              </a:pathLst>
            </a:custGeom>
            <a:solidFill>
              <a:srgbClr val="000000"/>
            </a:solidFill>
          </p:spPr>
          <p:txBody>
            <a:bodyPr/>
            <a:lstStyle/>
            <a:p>
              <a:endParaRPr lang="en-GB"/>
            </a:p>
          </p:txBody>
        </p:sp>
      </p:grpSp>
      <p:grpSp>
        <p:nvGrpSpPr>
          <p:cNvPr id="13" name="Group 5">
            <a:extLst>
              <a:ext uri="{FF2B5EF4-FFF2-40B4-BE49-F238E27FC236}">
                <a16:creationId xmlns:a16="http://schemas.microsoft.com/office/drawing/2014/main" id="{B31C1EC0-582F-1DBF-1A33-AEF68CCD6994}"/>
              </a:ext>
            </a:extLst>
          </p:cNvPr>
          <p:cNvGrpSpPr>
            <a:grpSpLocks noChangeAspect="1"/>
          </p:cNvGrpSpPr>
          <p:nvPr/>
        </p:nvGrpSpPr>
        <p:grpSpPr>
          <a:xfrm>
            <a:off x="16832342" y="-59827"/>
            <a:ext cx="2183892" cy="1424588"/>
            <a:chOff x="0" y="0"/>
            <a:chExt cx="2183892" cy="1424584"/>
          </a:xfrm>
        </p:grpSpPr>
        <p:sp>
          <p:nvSpPr>
            <p:cNvPr id="14" name="Freeform 6">
              <a:extLst>
                <a:ext uri="{FF2B5EF4-FFF2-40B4-BE49-F238E27FC236}">
                  <a16:creationId xmlns:a16="http://schemas.microsoft.com/office/drawing/2014/main" id="{087BEE59-8EF0-C55D-784C-24CB727B6612}"/>
                </a:ext>
              </a:extLst>
            </p:cNvPr>
            <p:cNvSpPr/>
            <p:nvPr/>
          </p:nvSpPr>
          <p:spPr>
            <a:xfrm>
              <a:off x="63500" y="212217"/>
              <a:ext cx="1297559" cy="1148842"/>
            </a:xfrm>
            <a:custGeom>
              <a:avLst/>
              <a:gdLst/>
              <a:ahLst/>
              <a:cxnLst/>
              <a:rect l="l" t="t" r="r" b="b"/>
              <a:pathLst>
                <a:path w="1297559" h="1148842">
                  <a:moveTo>
                    <a:pt x="120523" y="0"/>
                  </a:moveTo>
                  <a:lnTo>
                    <a:pt x="0" y="120523"/>
                  </a:lnTo>
                  <a:lnTo>
                    <a:pt x="1028319" y="1148842"/>
                  </a:lnTo>
                  <a:lnTo>
                    <a:pt x="1297559" y="879602"/>
                  </a:lnTo>
                  <a:lnTo>
                    <a:pt x="417957" y="0"/>
                  </a:lnTo>
                  <a:close/>
                </a:path>
              </a:pathLst>
            </a:custGeom>
            <a:solidFill>
              <a:srgbClr val="FE401A"/>
            </a:solidFill>
          </p:spPr>
          <p:txBody>
            <a:bodyPr/>
            <a:lstStyle/>
            <a:p>
              <a:endParaRPr lang="en-GB"/>
            </a:p>
          </p:txBody>
        </p:sp>
        <p:sp>
          <p:nvSpPr>
            <p:cNvPr id="15" name="Freeform 7">
              <a:extLst>
                <a:ext uri="{FF2B5EF4-FFF2-40B4-BE49-F238E27FC236}">
                  <a16:creationId xmlns:a16="http://schemas.microsoft.com/office/drawing/2014/main" id="{55ED7488-8A05-4CFD-FB1F-52358215AAEF}"/>
                </a:ext>
              </a:extLst>
            </p:cNvPr>
            <p:cNvSpPr/>
            <p:nvPr/>
          </p:nvSpPr>
          <p:spPr>
            <a:xfrm>
              <a:off x="822833" y="306578"/>
              <a:ext cx="785241" cy="1054481"/>
            </a:xfrm>
            <a:custGeom>
              <a:avLst/>
              <a:gdLst/>
              <a:ahLst/>
              <a:cxnLst/>
              <a:rect l="l" t="t" r="r" b="b"/>
              <a:pathLst>
                <a:path w="785241" h="1054481">
                  <a:moveTo>
                    <a:pt x="785241" y="0"/>
                  </a:moveTo>
                  <a:lnTo>
                    <a:pt x="0" y="785241"/>
                  </a:lnTo>
                  <a:lnTo>
                    <a:pt x="269240" y="1054481"/>
                  </a:lnTo>
                  <a:lnTo>
                    <a:pt x="785241" y="538480"/>
                  </a:lnTo>
                  <a:lnTo>
                    <a:pt x="785241" y="0"/>
                  </a:lnTo>
                  <a:close/>
                </a:path>
              </a:pathLst>
            </a:custGeom>
            <a:solidFill>
              <a:srgbClr val="00A7E7"/>
            </a:solidFill>
          </p:spPr>
          <p:txBody>
            <a:bodyPr/>
            <a:lstStyle/>
            <a:p>
              <a:endParaRPr lang="en-GB"/>
            </a:p>
          </p:txBody>
        </p:sp>
        <p:sp>
          <p:nvSpPr>
            <p:cNvPr id="16" name="Freeform 8">
              <a:extLst>
                <a:ext uri="{FF2B5EF4-FFF2-40B4-BE49-F238E27FC236}">
                  <a16:creationId xmlns:a16="http://schemas.microsoft.com/office/drawing/2014/main" id="{8BD7D6F1-A63E-3105-4461-8ED8A23DEADD}"/>
                </a:ext>
              </a:extLst>
            </p:cNvPr>
            <p:cNvSpPr/>
            <p:nvPr/>
          </p:nvSpPr>
          <p:spPr>
            <a:xfrm>
              <a:off x="822071" y="822198"/>
              <a:ext cx="538734" cy="538734"/>
            </a:xfrm>
            <a:custGeom>
              <a:avLst/>
              <a:gdLst/>
              <a:ahLst/>
              <a:cxnLst/>
              <a:rect l="l" t="t" r="r" b="b"/>
              <a:pathLst>
                <a:path w="538734" h="538734">
                  <a:moveTo>
                    <a:pt x="269367" y="0"/>
                  </a:moveTo>
                  <a:lnTo>
                    <a:pt x="0" y="269367"/>
                  </a:lnTo>
                  <a:lnTo>
                    <a:pt x="269367" y="538734"/>
                  </a:lnTo>
                  <a:lnTo>
                    <a:pt x="538734" y="269367"/>
                  </a:lnTo>
                  <a:lnTo>
                    <a:pt x="269367" y="0"/>
                  </a:lnTo>
                  <a:close/>
                </a:path>
              </a:pathLst>
            </a:custGeom>
            <a:solidFill>
              <a:srgbClr val="000000"/>
            </a:solidFill>
          </p:spPr>
          <p:txBody>
            <a:bodyPr/>
            <a:lstStyle/>
            <a:p>
              <a:endParaRPr lang="en-GB"/>
            </a:p>
          </p:txBody>
        </p:sp>
      </p:grpSp>
      <p:grpSp>
        <p:nvGrpSpPr>
          <p:cNvPr id="17" name="Group 11">
            <a:extLst>
              <a:ext uri="{FF2B5EF4-FFF2-40B4-BE49-F238E27FC236}">
                <a16:creationId xmlns:a16="http://schemas.microsoft.com/office/drawing/2014/main" id="{B473A9A5-79A1-A35A-90F4-E231AB8E7ED2}"/>
              </a:ext>
            </a:extLst>
          </p:cNvPr>
          <p:cNvGrpSpPr>
            <a:grpSpLocks noChangeAspect="1"/>
          </p:cNvGrpSpPr>
          <p:nvPr/>
        </p:nvGrpSpPr>
        <p:grpSpPr>
          <a:xfrm>
            <a:off x="16832342" y="1117597"/>
            <a:ext cx="2183892" cy="1424588"/>
            <a:chOff x="0" y="0"/>
            <a:chExt cx="2183892" cy="1424584"/>
          </a:xfrm>
        </p:grpSpPr>
        <p:sp>
          <p:nvSpPr>
            <p:cNvPr id="18" name="Freeform 12">
              <a:extLst>
                <a:ext uri="{FF2B5EF4-FFF2-40B4-BE49-F238E27FC236}">
                  <a16:creationId xmlns:a16="http://schemas.microsoft.com/office/drawing/2014/main" id="{2C1EF680-BF8D-2FE2-7F6F-980C860C809C}"/>
                </a:ext>
              </a:extLst>
            </p:cNvPr>
            <p:cNvSpPr/>
            <p:nvPr/>
          </p:nvSpPr>
          <p:spPr>
            <a:xfrm>
              <a:off x="63500" y="63500"/>
              <a:ext cx="1297559" cy="1297559"/>
            </a:xfrm>
            <a:custGeom>
              <a:avLst/>
              <a:gdLst/>
              <a:ahLst/>
              <a:cxnLst/>
              <a:rect l="l" t="t" r="r" b="b"/>
              <a:pathLst>
                <a:path w="1297559" h="1297559">
                  <a:moveTo>
                    <a:pt x="269240" y="0"/>
                  </a:moveTo>
                  <a:lnTo>
                    <a:pt x="0" y="269240"/>
                  </a:lnTo>
                  <a:lnTo>
                    <a:pt x="1028319" y="1297559"/>
                  </a:lnTo>
                  <a:lnTo>
                    <a:pt x="1297559" y="1028319"/>
                  </a:lnTo>
                  <a:lnTo>
                    <a:pt x="269240" y="0"/>
                  </a:lnTo>
                  <a:close/>
                </a:path>
              </a:pathLst>
            </a:custGeom>
            <a:solidFill>
              <a:srgbClr val="FE401A"/>
            </a:solidFill>
          </p:spPr>
          <p:txBody>
            <a:bodyPr/>
            <a:lstStyle/>
            <a:p>
              <a:endParaRPr lang="en-GB"/>
            </a:p>
          </p:txBody>
        </p:sp>
        <p:sp>
          <p:nvSpPr>
            <p:cNvPr id="19" name="Freeform 13">
              <a:extLst>
                <a:ext uri="{FF2B5EF4-FFF2-40B4-BE49-F238E27FC236}">
                  <a16:creationId xmlns:a16="http://schemas.microsoft.com/office/drawing/2014/main" id="{3962020C-030D-AACB-7439-ABDF87FFFCF7}"/>
                </a:ext>
              </a:extLst>
            </p:cNvPr>
            <p:cNvSpPr/>
            <p:nvPr/>
          </p:nvSpPr>
          <p:spPr>
            <a:xfrm>
              <a:off x="822833" y="306578"/>
              <a:ext cx="785241" cy="1054481"/>
            </a:xfrm>
            <a:custGeom>
              <a:avLst/>
              <a:gdLst/>
              <a:ahLst/>
              <a:cxnLst/>
              <a:rect l="l" t="t" r="r" b="b"/>
              <a:pathLst>
                <a:path w="785241" h="1054481">
                  <a:moveTo>
                    <a:pt x="785241" y="0"/>
                  </a:moveTo>
                  <a:lnTo>
                    <a:pt x="0" y="785241"/>
                  </a:lnTo>
                  <a:lnTo>
                    <a:pt x="269240" y="1054481"/>
                  </a:lnTo>
                  <a:lnTo>
                    <a:pt x="785241" y="538480"/>
                  </a:lnTo>
                  <a:lnTo>
                    <a:pt x="785241" y="0"/>
                  </a:lnTo>
                  <a:close/>
                </a:path>
              </a:pathLst>
            </a:custGeom>
            <a:solidFill>
              <a:srgbClr val="00A7E7"/>
            </a:solidFill>
          </p:spPr>
          <p:txBody>
            <a:bodyPr/>
            <a:lstStyle/>
            <a:p>
              <a:endParaRPr lang="en-GB"/>
            </a:p>
          </p:txBody>
        </p:sp>
        <p:sp>
          <p:nvSpPr>
            <p:cNvPr id="20" name="Freeform 14">
              <a:extLst>
                <a:ext uri="{FF2B5EF4-FFF2-40B4-BE49-F238E27FC236}">
                  <a16:creationId xmlns:a16="http://schemas.microsoft.com/office/drawing/2014/main" id="{AF7165CA-C8F0-F54A-8426-65A9A2AAC374}"/>
                </a:ext>
              </a:extLst>
            </p:cNvPr>
            <p:cNvSpPr/>
            <p:nvPr/>
          </p:nvSpPr>
          <p:spPr>
            <a:xfrm>
              <a:off x="822071" y="822198"/>
              <a:ext cx="538734" cy="538734"/>
            </a:xfrm>
            <a:custGeom>
              <a:avLst/>
              <a:gdLst/>
              <a:ahLst/>
              <a:cxnLst/>
              <a:rect l="l" t="t" r="r" b="b"/>
              <a:pathLst>
                <a:path w="538734" h="538734">
                  <a:moveTo>
                    <a:pt x="269367" y="0"/>
                  </a:moveTo>
                  <a:lnTo>
                    <a:pt x="0" y="269367"/>
                  </a:lnTo>
                  <a:lnTo>
                    <a:pt x="269367" y="538734"/>
                  </a:lnTo>
                  <a:lnTo>
                    <a:pt x="538734" y="269367"/>
                  </a:lnTo>
                  <a:lnTo>
                    <a:pt x="269367" y="0"/>
                  </a:lnTo>
                  <a:close/>
                </a:path>
              </a:pathLst>
            </a:custGeom>
            <a:solidFill>
              <a:srgbClr val="000000"/>
            </a:solidFill>
          </p:spPr>
          <p:txBody>
            <a:bodyPr/>
            <a:lstStyle/>
            <a:p>
              <a:endParaRPr lang="en-GB"/>
            </a:p>
          </p:txBody>
        </p:sp>
      </p:grpSp>
    </p:spTree>
    <p:extLst>
      <p:ext uri="{BB962C8B-B14F-4D97-AF65-F5344CB8AC3E}">
        <p14:creationId xmlns:p14="http://schemas.microsoft.com/office/powerpoint/2010/main" val="3433093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TX2" id="{662E75BE-6E86-49A9-A21D-67DF79EDBAA4}" vid="{4F4C1A31-ADF6-4B61-8A8F-171BE3F8D8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POTX2</Template>
  <TotalTime>183</TotalTime>
  <Words>626</Words>
  <Application>Microsoft Office PowerPoint</Application>
  <PresentationFormat>Widescreen</PresentationFormat>
  <Paragraphs>60</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Wingdings</vt:lpstr>
      <vt:lpstr>Office Theme</vt:lpstr>
      <vt:lpstr>PowerPoint Presentation</vt:lpstr>
      <vt:lpstr>Consultation: Why?</vt:lpstr>
      <vt:lpstr>Consultation: Who? </vt:lpstr>
      <vt:lpstr>With thanks to:</vt:lpstr>
      <vt:lpstr>How you can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Pakenham-Walsh</dc:creator>
  <cp:lastModifiedBy>Neil Pakenham-Walsh</cp:lastModifiedBy>
  <cp:revision>2</cp:revision>
  <dcterms:created xsi:type="dcterms:W3CDTF">2023-08-21T09:15:53Z</dcterms:created>
  <dcterms:modified xsi:type="dcterms:W3CDTF">2023-08-26T10:12:28Z</dcterms:modified>
</cp:coreProperties>
</file>